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6.xml" ContentType="application/vnd.openxmlformats-officedocument.presentationml.notesSlide+xml"/>
  <Override PartName="/ppt/charts/chart2.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780" r:id="rId2"/>
  </p:sldMasterIdLst>
  <p:notesMasterIdLst>
    <p:notesMasterId r:id="rId52"/>
  </p:notesMasterIdLst>
  <p:handoutMasterIdLst>
    <p:handoutMasterId r:id="rId53"/>
  </p:handoutMasterIdLst>
  <p:sldIdLst>
    <p:sldId id="271" r:id="rId3"/>
    <p:sldId id="399" r:id="rId4"/>
    <p:sldId id="409" r:id="rId5"/>
    <p:sldId id="410" r:id="rId6"/>
    <p:sldId id="411" r:id="rId7"/>
    <p:sldId id="412" r:id="rId8"/>
    <p:sldId id="413" r:id="rId9"/>
    <p:sldId id="331" r:id="rId10"/>
    <p:sldId id="391" r:id="rId11"/>
    <p:sldId id="392" r:id="rId12"/>
    <p:sldId id="393" r:id="rId13"/>
    <p:sldId id="394" r:id="rId14"/>
    <p:sldId id="400" r:id="rId15"/>
    <p:sldId id="330" r:id="rId16"/>
    <p:sldId id="395" r:id="rId17"/>
    <p:sldId id="401" r:id="rId18"/>
    <p:sldId id="396" r:id="rId19"/>
    <p:sldId id="397" r:id="rId20"/>
    <p:sldId id="373" r:id="rId21"/>
    <p:sldId id="339" r:id="rId22"/>
    <p:sldId id="402" r:id="rId23"/>
    <p:sldId id="338" r:id="rId24"/>
    <p:sldId id="337" r:id="rId25"/>
    <p:sldId id="333" r:id="rId26"/>
    <p:sldId id="343" r:id="rId27"/>
    <p:sldId id="345" r:id="rId28"/>
    <p:sldId id="405" r:id="rId29"/>
    <p:sldId id="376" r:id="rId30"/>
    <p:sldId id="377" r:id="rId31"/>
    <p:sldId id="378" r:id="rId32"/>
    <p:sldId id="379" r:id="rId33"/>
    <p:sldId id="380" r:id="rId34"/>
    <p:sldId id="408" r:id="rId35"/>
    <p:sldId id="406" r:id="rId36"/>
    <p:sldId id="404" r:id="rId37"/>
    <p:sldId id="348" r:id="rId38"/>
    <p:sldId id="382" r:id="rId39"/>
    <p:sldId id="317" r:id="rId40"/>
    <p:sldId id="318" r:id="rId41"/>
    <p:sldId id="340" r:id="rId42"/>
    <p:sldId id="357" r:id="rId43"/>
    <p:sldId id="336" r:id="rId44"/>
    <p:sldId id="375" r:id="rId45"/>
    <p:sldId id="385" r:id="rId46"/>
    <p:sldId id="374" r:id="rId47"/>
    <p:sldId id="371" r:id="rId48"/>
    <p:sldId id="369" r:id="rId49"/>
    <p:sldId id="370" r:id="rId50"/>
    <p:sldId id="360" r:id="rId51"/>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005FA6"/>
    <a:srgbClr val="FF0066"/>
    <a:srgbClr val="006600"/>
    <a:srgbClr val="F04D20"/>
    <a:srgbClr val="FF2D2D"/>
    <a:srgbClr val="FFFF00"/>
    <a:srgbClr val="FFC566"/>
    <a:srgbClr val="FFCB63"/>
    <a:srgbClr val="001D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67" autoAdjust="0"/>
    <p:restoredTop sz="88390" autoAdjust="0"/>
  </p:normalViewPr>
  <p:slideViewPr>
    <p:cSldViewPr>
      <p:cViewPr>
        <p:scale>
          <a:sx n="50" d="100"/>
          <a:sy n="50" d="100"/>
        </p:scale>
        <p:origin x="-2436" y="-111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oleObject" Target="file:///C:\WinMACCS%20Projects\SOARCA_UA\_Reruns\ACRS\Results\ALL-BE-ST.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WinMACCS%20Projects\SOARCA_UA\_Reruns\ACRS\Results\CAP17-LCF.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29613904468645"/>
          <c:y val="2.2239014188130846E-2"/>
          <c:w val="0.84437753106522251"/>
          <c:h val="0.89535238197726186"/>
        </c:manualLayout>
      </c:layout>
      <c:scatterChart>
        <c:scatterStyle val="smoothMarker"/>
        <c:varyColors val="0"/>
        <c:ser>
          <c:idx val="0"/>
          <c:order val="0"/>
          <c:tx>
            <c:v>0-10 miles</c:v>
          </c:tx>
          <c:spPr>
            <a:ln>
              <a:solidFill>
                <a:srgbClr val="FFC000"/>
              </a:solidFill>
            </a:ln>
          </c:spPr>
          <c:marker>
            <c:symbol val="none"/>
          </c:marker>
          <c:xVal>
            <c:numRef>
              <c:f>'LCF-copy'!$A$7:$A$871</c:f>
              <c:numCache>
                <c:formatCode>0.00E+00</c:formatCode>
                <c:ptCount val="865"/>
                <c:pt idx="0">
                  <c:v>4.8600000000000021E-4</c:v>
                </c:pt>
                <c:pt idx="1">
                  <c:v>4.5900000000000091E-4</c:v>
                </c:pt>
                <c:pt idx="2">
                  <c:v>4.5100000000000034E-4</c:v>
                </c:pt>
                <c:pt idx="3">
                  <c:v>4.490000000000011E-4</c:v>
                </c:pt>
                <c:pt idx="4">
                  <c:v>4.440000000000012E-4</c:v>
                </c:pt>
                <c:pt idx="5">
                  <c:v>4.3800000000000024E-4</c:v>
                </c:pt>
                <c:pt idx="6">
                  <c:v>4.3700000000000108E-4</c:v>
                </c:pt>
                <c:pt idx="7">
                  <c:v>4.2800000000000108E-4</c:v>
                </c:pt>
                <c:pt idx="8">
                  <c:v>4.2800000000000108E-4</c:v>
                </c:pt>
                <c:pt idx="9">
                  <c:v>4.2600000000000033E-4</c:v>
                </c:pt>
                <c:pt idx="10">
                  <c:v>4.2500000000000101E-4</c:v>
                </c:pt>
                <c:pt idx="11">
                  <c:v>4.2400000000000109E-4</c:v>
                </c:pt>
                <c:pt idx="12">
                  <c:v>4.2100000000000091E-4</c:v>
                </c:pt>
                <c:pt idx="13">
                  <c:v>4.1900000000000021E-4</c:v>
                </c:pt>
                <c:pt idx="14">
                  <c:v>4.1800000000000013E-4</c:v>
                </c:pt>
                <c:pt idx="15">
                  <c:v>4.1100000000000002E-4</c:v>
                </c:pt>
                <c:pt idx="16">
                  <c:v>4.0500000000000014E-4</c:v>
                </c:pt>
                <c:pt idx="17">
                  <c:v>4.0100000000000004E-4</c:v>
                </c:pt>
                <c:pt idx="18">
                  <c:v>4.0000000000000034E-4</c:v>
                </c:pt>
                <c:pt idx="19">
                  <c:v>4.0000000000000034E-4</c:v>
                </c:pt>
                <c:pt idx="20">
                  <c:v>4.0000000000000034E-4</c:v>
                </c:pt>
                <c:pt idx="21">
                  <c:v>3.9900000000000065E-4</c:v>
                </c:pt>
                <c:pt idx="22">
                  <c:v>3.9800000000000089E-4</c:v>
                </c:pt>
                <c:pt idx="23">
                  <c:v>3.9600000000000079E-4</c:v>
                </c:pt>
                <c:pt idx="24">
                  <c:v>3.950000000000006E-4</c:v>
                </c:pt>
                <c:pt idx="25">
                  <c:v>3.950000000000006E-4</c:v>
                </c:pt>
                <c:pt idx="26">
                  <c:v>3.940000000000009E-4</c:v>
                </c:pt>
                <c:pt idx="27">
                  <c:v>3.9300000000000066E-4</c:v>
                </c:pt>
                <c:pt idx="28">
                  <c:v>3.9200000000000085E-4</c:v>
                </c:pt>
                <c:pt idx="29">
                  <c:v>3.9200000000000085E-4</c:v>
                </c:pt>
                <c:pt idx="30">
                  <c:v>3.9200000000000085E-4</c:v>
                </c:pt>
                <c:pt idx="31">
                  <c:v>3.9100000000000061E-4</c:v>
                </c:pt>
                <c:pt idx="32">
                  <c:v>3.8900000000000056E-4</c:v>
                </c:pt>
                <c:pt idx="33">
                  <c:v>3.8600000000000076E-4</c:v>
                </c:pt>
                <c:pt idx="34">
                  <c:v>3.8600000000000076E-4</c:v>
                </c:pt>
                <c:pt idx="35">
                  <c:v>3.8400000000000071E-4</c:v>
                </c:pt>
                <c:pt idx="36">
                  <c:v>3.8100000000000015E-4</c:v>
                </c:pt>
                <c:pt idx="37">
                  <c:v>3.8100000000000015E-4</c:v>
                </c:pt>
                <c:pt idx="38">
                  <c:v>3.8100000000000015E-4</c:v>
                </c:pt>
                <c:pt idx="39">
                  <c:v>3.7900000000000086E-4</c:v>
                </c:pt>
                <c:pt idx="40">
                  <c:v>3.7900000000000086E-4</c:v>
                </c:pt>
                <c:pt idx="41">
                  <c:v>3.7800000000000116E-4</c:v>
                </c:pt>
                <c:pt idx="42">
                  <c:v>3.7700000000000087E-4</c:v>
                </c:pt>
                <c:pt idx="43">
                  <c:v>3.7600000000000101E-4</c:v>
                </c:pt>
                <c:pt idx="44">
                  <c:v>3.7500000000000077E-4</c:v>
                </c:pt>
                <c:pt idx="45">
                  <c:v>3.7500000000000077E-4</c:v>
                </c:pt>
                <c:pt idx="46">
                  <c:v>3.7400000000000101E-4</c:v>
                </c:pt>
                <c:pt idx="47">
                  <c:v>3.7400000000000101E-4</c:v>
                </c:pt>
                <c:pt idx="48">
                  <c:v>3.7400000000000101E-4</c:v>
                </c:pt>
                <c:pt idx="49">
                  <c:v>3.7300000000000088E-4</c:v>
                </c:pt>
                <c:pt idx="50">
                  <c:v>3.7300000000000088E-4</c:v>
                </c:pt>
                <c:pt idx="51">
                  <c:v>3.7200000000000096E-4</c:v>
                </c:pt>
                <c:pt idx="52">
                  <c:v>3.7200000000000096E-4</c:v>
                </c:pt>
                <c:pt idx="53">
                  <c:v>3.7100000000000078E-4</c:v>
                </c:pt>
                <c:pt idx="54">
                  <c:v>3.7100000000000078E-4</c:v>
                </c:pt>
                <c:pt idx="55">
                  <c:v>3.7000000000000097E-4</c:v>
                </c:pt>
                <c:pt idx="56">
                  <c:v>3.7000000000000097E-4</c:v>
                </c:pt>
                <c:pt idx="57">
                  <c:v>3.6900000000000089E-4</c:v>
                </c:pt>
                <c:pt idx="58">
                  <c:v>3.6900000000000089E-4</c:v>
                </c:pt>
                <c:pt idx="59">
                  <c:v>3.6900000000000089E-4</c:v>
                </c:pt>
                <c:pt idx="60">
                  <c:v>3.6700000000000063E-4</c:v>
                </c:pt>
                <c:pt idx="61">
                  <c:v>3.6700000000000063E-4</c:v>
                </c:pt>
                <c:pt idx="62">
                  <c:v>3.6600000000000098E-4</c:v>
                </c:pt>
                <c:pt idx="63">
                  <c:v>3.6500000000000074E-4</c:v>
                </c:pt>
                <c:pt idx="64">
                  <c:v>3.630000000000008E-4</c:v>
                </c:pt>
                <c:pt idx="65">
                  <c:v>3.630000000000008E-4</c:v>
                </c:pt>
                <c:pt idx="66">
                  <c:v>3.6100000000000059E-4</c:v>
                </c:pt>
                <c:pt idx="67">
                  <c:v>3.6100000000000059E-4</c:v>
                </c:pt>
                <c:pt idx="68">
                  <c:v>3.6100000000000059E-4</c:v>
                </c:pt>
                <c:pt idx="69">
                  <c:v>3.6000000000000084E-4</c:v>
                </c:pt>
                <c:pt idx="70">
                  <c:v>3.570000000000006E-4</c:v>
                </c:pt>
                <c:pt idx="71">
                  <c:v>3.570000000000006E-4</c:v>
                </c:pt>
                <c:pt idx="72">
                  <c:v>3.560000000000009E-4</c:v>
                </c:pt>
                <c:pt idx="73">
                  <c:v>3.560000000000009E-4</c:v>
                </c:pt>
                <c:pt idx="74">
                  <c:v>3.5400000000000085E-4</c:v>
                </c:pt>
                <c:pt idx="75">
                  <c:v>3.5400000000000085E-4</c:v>
                </c:pt>
                <c:pt idx="76">
                  <c:v>3.5400000000000085E-4</c:v>
                </c:pt>
                <c:pt idx="77">
                  <c:v>3.5300000000000012E-4</c:v>
                </c:pt>
                <c:pt idx="78">
                  <c:v>3.5300000000000012E-4</c:v>
                </c:pt>
                <c:pt idx="79">
                  <c:v>3.5200000000000075E-4</c:v>
                </c:pt>
                <c:pt idx="80">
                  <c:v>3.5200000000000075E-4</c:v>
                </c:pt>
                <c:pt idx="81">
                  <c:v>3.5100000000000056E-4</c:v>
                </c:pt>
                <c:pt idx="82">
                  <c:v>3.5100000000000056E-4</c:v>
                </c:pt>
                <c:pt idx="83">
                  <c:v>3.5000000000000076E-4</c:v>
                </c:pt>
                <c:pt idx="84">
                  <c:v>3.4900000000000057E-4</c:v>
                </c:pt>
                <c:pt idx="85">
                  <c:v>3.4900000000000057E-4</c:v>
                </c:pt>
                <c:pt idx="86">
                  <c:v>3.4800000000000071E-4</c:v>
                </c:pt>
                <c:pt idx="87">
                  <c:v>3.4800000000000071E-4</c:v>
                </c:pt>
                <c:pt idx="88">
                  <c:v>3.4600000000000071E-4</c:v>
                </c:pt>
                <c:pt idx="89">
                  <c:v>3.4600000000000071E-4</c:v>
                </c:pt>
                <c:pt idx="90">
                  <c:v>3.4600000000000071E-4</c:v>
                </c:pt>
                <c:pt idx="91">
                  <c:v>3.4600000000000071E-4</c:v>
                </c:pt>
                <c:pt idx="92">
                  <c:v>3.4400000000000077E-4</c:v>
                </c:pt>
                <c:pt idx="93">
                  <c:v>3.4400000000000077E-4</c:v>
                </c:pt>
                <c:pt idx="94">
                  <c:v>3.4400000000000077E-4</c:v>
                </c:pt>
                <c:pt idx="95">
                  <c:v>3.4300000000000042E-4</c:v>
                </c:pt>
                <c:pt idx="96">
                  <c:v>3.4300000000000042E-4</c:v>
                </c:pt>
                <c:pt idx="97">
                  <c:v>3.4300000000000042E-4</c:v>
                </c:pt>
                <c:pt idx="98">
                  <c:v>3.4300000000000042E-4</c:v>
                </c:pt>
                <c:pt idx="99">
                  <c:v>3.4100000000000016E-4</c:v>
                </c:pt>
                <c:pt idx="100">
                  <c:v>3.3900000000000011E-4</c:v>
                </c:pt>
                <c:pt idx="101">
                  <c:v>3.3900000000000011E-4</c:v>
                </c:pt>
                <c:pt idx="102">
                  <c:v>3.3900000000000011E-4</c:v>
                </c:pt>
                <c:pt idx="103">
                  <c:v>3.3900000000000011E-4</c:v>
                </c:pt>
                <c:pt idx="104">
                  <c:v>3.3800000000000057E-4</c:v>
                </c:pt>
                <c:pt idx="105">
                  <c:v>3.3800000000000057E-4</c:v>
                </c:pt>
                <c:pt idx="106">
                  <c:v>3.3700000000000006E-4</c:v>
                </c:pt>
                <c:pt idx="107">
                  <c:v>3.3700000000000006E-4</c:v>
                </c:pt>
                <c:pt idx="108">
                  <c:v>3.3600000000000063E-4</c:v>
                </c:pt>
                <c:pt idx="109">
                  <c:v>3.3400000000000058E-4</c:v>
                </c:pt>
                <c:pt idx="110">
                  <c:v>3.3400000000000058E-4</c:v>
                </c:pt>
                <c:pt idx="111">
                  <c:v>3.3300000000000002E-4</c:v>
                </c:pt>
                <c:pt idx="112">
                  <c:v>3.3300000000000002E-4</c:v>
                </c:pt>
                <c:pt idx="113">
                  <c:v>3.3300000000000002E-4</c:v>
                </c:pt>
                <c:pt idx="114">
                  <c:v>3.3199999999999999E-4</c:v>
                </c:pt>
                <c:pt idx="115">
                  <c:v>3.3100000000000002E-4</c:v>
                </c:pt>
                <c:pt idx="116">
                  <c:v>3.3000000000000059E-4</c:v>
                </c:pt>
                <c:pt idx="117">
                  <c:v>3.2900000000000079E-4</c:v>
                </c:pt>
                <c:pt idx="118">
                  <c:v>3.2800000000000098E-4</c:v>
                </c:pt>
                <c:pt idx="119">
                  <c:v>3.2800000000000098E-4</c:v>
                </c:pt>
                <c:pt idx="120">
                  <c:v>3.2700000000000074E-4</c:v>
                </c:pt>
                <c:pt idx="121">
                  <c:v>3.2700000000000074E-4</c:v>
                </c:pt>
                <c:pt idx="122">
                  <c:v>3.2600000000000099E-4</c:v>
                </c:pt>
                <c:pt idx="123">
                  <c:v>3.2500000000000074E-4</c:v>
                </c:pt>
                <c:pt idx="124">
                  <c:v>3.2400000000000094E-4</c:v>
                </c:pt>
                <c:pt idx="125">
                  <c:v>3.2400000000000094E-4</c:v>
                </c:pt>
                <c:pt idx="126">
                  <c:v>3.2400000000000094E-4</c:v>
                </c:pt>
                <c:pt idx="127">
                  <c:v>3.2300000000000064E-4</c:v>
                </c:pt>
                <c:pt idx="128">
                  <c:v>3.2200000000000094E-4</c:v>
                </c:pt>
                <c:pt idx="129">
                  <c:v>3.2200000000000094E-4</c:v>
                </c:pt>
                <c:pt idx="130">
                  <c:v>3.2200000000000094E-4</c:v>
                </c:pt>
                <c:pt idx="131">
                  <c:v>3.2200000000000094E-4</c:v>
                </c:pt>
                <c:pt idx="132">
                  <c:v>3.1900000000000071E-4</c:v>
                </c:pt>
                <c:pt idx="133">
                  <c:v>3.1900000000000071E-4</c:v>
                </c:pt>
                <c:pt idx="134">
                  <c:v>3.180000000000009E-4</c:v>
                </c:pt>
                <c:pt idx="135">
                  <c:v>3.170000000000006E-4</c:v>
                </c:pt>
                <c:pt idx="136">
                  <c:v>3.170000000000006E-4</c:v>
                </c:pt>
                <c:pt idx="137">
                  <c:v>3.160000000000009E-4</c:v>
                </c:pt>
                <c:pt idx="138">
                  <c:v>3.160000000000009E-4</c:v>
                </c:pt>
                <c:pt idx="139">
                  <c:v>3.1400000000000086E-4</c:v>
                </c:pt>
                <c:pt idx="140">
                  <c:v>3.1400000000000086E-4</c:v>
                </c:pt>
                <c:pt idx="141">
                  <c:v>3.1400000000000086E-4</c:v>
                </c:pt>
                <c:pt idx="142">
                  <c:v>3.1300000000000061E-4</c:v>
                </c:pt>
                <c:pt idx="143">
                  <c:v>3.1100000000000062E-4</c:v>
                </c:pt>
                <c:pt idx="144">
                  <c:v>3.1000000000000081E-4</c:v>
                </c:pt>
                <c:pt idx="145">
                  <c:v>3.1000000000000081E-4</c:v>
                </c:pt>
                <c:pt idx="146">
                  <c:v>3.0900000000000052E-4</c:v>
                </c:pt>
                <c:pt idx="147">
                  <c:v>3.0900000000000052E-4</c:v>
                </c:pt>
                <c:pt idx="148">
                  <c:v>3.0700000000000052E-4</c:v>
                </c:pt>
                <c:pt idx="149">
                  <c:v>3.0700000000000052E-4</c:v>
                </c:pt>
                <c:pt idx="150">
                  <c:v>3.0700000000000052E-4</c:v>
                </c:pt>
                <c:pt idx="151">
                  <c:v>3.0700000000000052E-4</c:v>
                </c:pt>
                <c:pt idx="152">
                  <c:v>3.0700000000000052E-4</c:v>
                </c:pt>
                <c:pt idx="153">
                  <c:v>3.0600000000000077E-4</c:v>
                </c:pt>
                <c:pt idx="154">
                  <c:v>3.0500000000000058E-4</c:v>
                </c:pt>
                <c:pt idx="155">
                  <c:v>3.0500000000000058E-4</c:v>
                </c:pt>
                <c:pt idx="156">
                  <c:v>3.0400000000000078E-4</c:v>
                </c:pt>
                <c:pt idx="157">
                  <c:v>3.0400000000000078E-4</c:v>
                </c:pt>
                <c:pt idx="158">
                  <c:v>3.0400000000000078E-4</c:v>
                </c:pt>
                <c:pt idx="159">
                  <c:v>3.0200000000000062E-4</c:v>
                </c:pt>
                <c:pt idx="160">
                  <c:v>3.0100000000000016E-4</c:v>
                </c:pt>
                <c:pt idx="161">
                  <c:v>3.0100000000000016E-4</c:v>
                </c:pt>
                <c:pt idx="162">
                  <c:v>3.0100000000000016E-4</c:v>
                </c:pt>
                <c:pt idx="163">
                  <c:v>3.0000000000000062E-4</c:v>
                </c:pt>
                <c:pt idx="164">
                  <c:v>2.9800000000000063E-4</c:v>
                </c:pt>
                <c:pt idx="165">
                  <c:v>2.9800000000000063E-4</c:v>
                </c:pt>
                <c:pt idx="166">
                  <c:v>2.9800000000000063E-4</c:v>
                </c:pt>
                <c:pt idx="167">
                  <c:v>2.9600000000000058E-4</c:v>
                </c:pt>
                <c:pt idx="168">
                  <c:v>2.9600000000000058E-4</c:v>
                </c:pt>
                <c:pt idx="169">
                  <c:v>2.9500000000000001E-4</c:v>
                </c:pt>
                <c:pt idx="170">
                  <c:v>2.9100000000000019E-4</c:v>
                </c:pt>
                <c:pt idx="171">
                  <c:v>2.9100000000000019E-4</c:v>
                </c:pt>
                <c:pt idx="172">
                  <c:v>2.9000000000000016E-4</c:v>
                </c:pt>
                <c:pt idx="173">
                  <c:v>2.8800000000000012E-4</c:v>
                </c:pt>
                <c:pt idx="174">
                  <c:v>2.8700000000000015E-4</c:v>
                </c:pt>
                <c:pt idx="175">
                  <c:v>2.8700000000000015E-4</c:v>
                </c:pt>
                <c:pt idx="176">
                  <c:v>2.8400000000000056E-4</c:v>
                </c:pt>
                <c:pt idx="177">
                  <c:v>2.8400000000000056E-4</c:v>
                </c:pt>
                <c:pt idx="178">
                  <c:v>2.8300000000000005E-4</c:v>
                </c:pt>
                <c:pt idx="179">
                  <c:v>2.8200000000000002E-4</c:v>
                </c:pt>
                <c:pt idx="180">
                  <c:v>2.81E-4</c:v>
                </c:pt>
                <c:pt idx="181">
                  <c:v>2.8000000000000046E-4</c:v>
                </c:pt>
                <c:pt idx="182">
                  <c:v>2.790000000000006E-4</c:v>
                </c:pt>
                <c:pt idx="183">
                  <c:v>2.790000000000006E-4</c:v>
                </c:pt>
                <c:pt idx="184">
                  <c:v>2.780000000000009E-4</c:v>
                </c:pt>
                <c:pt idx="185">
                  <c:v>2.7700000000000072E-4</c:v>
                </c:pt>
                <c:pt idx="186">
                  <c:v>2.7600000000000085E-4</c:v>
                </c:pt>
                <c:pt idx="187">
                  <c:v>2.7600000000000085E-4</c:v>
                </c:pt>
                <c:pt idx="188">
                  <c:v>2.7500000000000012E-4</c:v>
                </c:pt>
                <c:pt idx="189">
                  <c:v>2.7500000000000012E-4</c:v>
                </c:pt>
                <c:pt idx="190">
                  <c:v>2.7400000000000075E-4</c:v>
                </c:pt>
                <c:pt idx="191">
                  <c:v>2.7300000000000062E-4</c:v>
                </c:pt>
                <c:pt idx="192">
                  <c:v>2.7300000000000062E-4</c:v>
                </c:pt>
                <c:pt idx="193">
                  <c:v>2.7300000000000062E-4</c:v>
                </c:pt>
                <c:pt idx="194">
                  <c:v>2.7300000000000062E-4</c:v>
                </c:pt>
                <c:pt idx="195">
                  <c:v>2.7300000000000062E-4</c:v>
                </c:pt>
                <c:pt idx="196">
                  <c:v>2.7100000000000057E-4</c:v>
                </c:pt>
                <c:pt idx="197">
                  <c:v>2.7100000000000057E-4</c:v>
                </c:pt>
                <c:pt idx="198">
                  <c:v>2.7000000000000076E-4</c:v>
                </c:pt>
                <c:pt idx="199">
                  <c:v>2.7000000000000076E-4</c:v>
                </c:pt>
                <c:pt idx="200">
                  <c:v>2.6900000000000052E-4</c:v>
                </c:pt>
                <c:pt idx="201">
                  <c:v>2.6700000000000053E-4</c:v>
                </c:pt>
                <c:pt idx="202">
                  <c:v>2.6700000000000053E-4</c:v>
                </c:pt>
                <c:pt idx="203">
                  <c:v>2.6700000000000053E-4</c:v>
                </c:pt>
                <c:pt idx="204">
                  <c:v>2.6700000000000053E-4</c:v>
                </c:pt>
                <c:pt idx="205">
                  <c:v>2.6500000000000042E-4</c:v>
                </c:pt>
                <c:pt idx="206">
                  <c:v>2.6500000000000042E-4</c:v>
                </c:pt>
                <c:pt idx="207">
                  <c:v>2.6500000000000042E-4</c:v>
                </c:pt>
                <c:pt idx="208">
                  <c:v>2.6500000000000042E-4</c:v>
                </c:pt>
                <c:pt idx="209">
                  <c:v>2.6400000000000067E-4</c:v>
                </c:pt>
                <c:pt idx="210">
                  <c:v>2.6300000000000016E-4</c:v>
                </c:pt>
                <c:pt idx="211">
                  <c:v>2.6300000000000016E-4</c:v>
                </c:pt>
                <c:pt idx="212">
                  <c:v>2.6200000000000068E-4</c:v>
                </c:pt>
                <c:pt idx="213">
                  <c:v>2.6200000000000068E-4</c:v>
                </c:pt>
                <c:pt idx="214">
                  <c:v>2.6200000000000068E-4</c:v>
                </c:pt>
                <c:pt idx="215">
                  <c:v>2.6200000000000068E-4</c:v>
                </c:pt>
                <c:pt idx="216">
                  <c:v>2.6200000000000068E-4</c:v>
                </c:pt>
                <c:pt idx="217">
                  <c:v>2.6100000000000011E-4</c:v>
                </c:pt>
                <c:pt idx="218">
                  <c:v>2.5900000000000006E-4</c:v>
                </c:pt>
                <c:pt idx="219">
                  <c:v>2.5900000000000006E-4</c:v>
                </c:pt>
                <c:pt idx="220">
                  <c:v>2.5700000000000012E-4</c:v>
                </c:pt>
                <c:pt idx="221">
                  <c:v>2.5600000000000058E-4</c:v>
                </c:pt>
                <c:pt idx="222">
                  <c:v>2.5600000000000058E-4</c:v>
                </c:pt>
                <c:pt idx="223">
                  <c:v>2.5600000000000058E-4</c:v>
                </c:pt>
                <c:pt idx="224">
                  <c:v>2.5600000000000058E-4</c:v>
                </c:pt>
                <c:pt idx="225">
                  <c:v>2.5600000000000058E-4</c:v>
                </c:pt>
                <c:pt idx="226">
                  <c:v>2.5500000000000002E-4</c:v>
                </c:pt>
                <c:pt idx="227">
                  <c:v>2.5500000000000002E-4</c:v>
                </c:pt>
                <c:pt idx="228">
                  <c:v>2.5500000000000002E-4</c:v>
                </c:pt>
                <c:pt idx="229">
                  <c:v>2.5399999999999999E-4</c:v>
                </c:pt>
                <c:pt idx="230">
                  <c:v>2.5300000000000002E-4</c:v>
                </c:pt>
                <c:pt idx="231">
                  <c:v>2.5300000000000002E-4</c:v>
                </c:pt>
                <c:pt idx="232">
                  <c:v>2.5300000000000002E-4</c:v>
                </c:pt>
                <c:pt idx="233">
                  <c:v>2.5300000000000002E-4</c:v>
                </c:pt>
                <c:pt idx="234">
                  <c:v>2.520000000000006E-4</c:v>
                </c:pt>
                <c:pt idx="235">
                  <c:v>2.5100000000000019E-4</c:v>
                </c:pt>
                <c:pt idx="236">
                  <c:v>2.5100000000000019E-4</c:v>
                </c:pt>
                <c:pt idx="237">
                  <c:v>2.5100000000000019E-4</c:v>
                </c:pt>
                <c:pt idx="238">
                  <c:v>2.5100000000000019E-4</c:v>
                </c:pt>
                <c:pt idx="239">
                  <c:v>2.500000000000006E-4</c:v>
                </c:pt>
                <c:pt idx="240">
                  <c:v>2.4900000000000014E-4</c:v>
                </c:pt>
                <c:pt idx="241">
                  <c:v>2.4900000000000014E-4</c:v>
                </c:pt>
                <c:pt idx="242">
                  <c:v>2.4800000000000012E-4</c:v>
                </c:pt>
                <c:pt idx="243">
                  <c:v>2.4800000000000012E-4</c:v>
                </c:pt>
                <c:pt idx="244">
                  <c:v>2.4800000000000012E-4</c:v>
                </c:pt>
                <c:pt idx="245">
                  <c:v>2.4800000000000012E-4</c:v>
                </c:pt>
                <c:pt idx="246">
                  <c:v>2.4800000000000012E-4</c:v>
                </c:pt>
                <c:pt idx="247">
                  <c:v>2.4800000000000012E-4</c:v>
                </c:pt>
                <c:pt idx="248">
                  <c:v>2.4800000000000012E-4</c:v>
                </c:pt>
                <c:pt idx="249">
                  <c:v>2.4800000000000012E-4</c:v>
                </c:pt>
                <c:pt idx="250">
                  <c:v>2.4800000000000012E-4</c:v>
                </c:pt>
                <c:pt idx="251">
                  <c:v>2.4700000000000009E-4</c:v>
                </c:pt>
                <c:pt idx="252">
                  <c:v>2.4500000000000005E-4</c:v>
                </c:pt>
                <c:pt idx="253">
                  <c:v>2.4500000000000005E-4</c:v>
                </c:pt>
                <c:pt idx="254">
                  <c:v>2.4399999999999999E-4</c:v>
                </c:pt>
                <c:pt idx="255">
                  <c:v>2.4399999999999999E-4</c:v>
                </c:pt>
                <c:pt idx="256">
                  <c:v>2.4399999999999999E-4</c:v>
                </c:pt>
                <c:pt idx="257">
                  <c:v>2.4300000000000002E-4</c:v>
                </c:pt>
                <c:pt idx="258">
                  <c:v>2.4300000000000002E-4</c:v>
                </c:pt>
                <c:pt idx="259">
                  <c:v>2.4200000000000049E-4</c:v>
                </c:pt>
                <c:pt idx="260">
                  <c:v>2.4200000000000049E-4</c:v>
                </c:pt>
                <c:pt idx="261">
                  <c:v>2.4100000000000006E-4</c:v>
                </c:pt>
                <c:pt idx="262">
                  <c:v>2.4100000000000006E-4</c:v>
                </c:pt>
                <c:pt idx="263">
                  <c:v>2.4000000000000049E-4</c:v>
                </c:pt>
                <c:pt idx="264">
                  <c:v>2.4000000000000049E-4</c:v>
                </c:pt>
                <c:pt idx="265">
                  <c:v>2.3900000000000001E-4</c:v>
                </c:pt>
                <c:pt idx="266">
                  <c:v>2.3900000000000001E-4</c:v>
                </c:pt>
                <c:pt idx="267">
                  <c:v>2.3900000000000001E-4</c:v>
                </c:pt>
                <c:pt idx="268">
                  <c:v>2.3900000000000001E-4</c:v>
                </c:pt>
                <c:pt idx="269">
                  <c:v>2.3800000000000012E-4</c:v>
                </c:pt>
                <c:pt idx="270">
                  <c:v>2.3700000000000001E-4</c:v>
                </c:pt>
                <c:pt idx="271">
                  <c:v>2.3700000000000001E-4</c:v>
                </c:pt>
                <c:pt idx="272">
                  <c:v>2.3599999999999999E-4</c:v>
                </c:pt>
                <c:pt idx="273">
                  <c:v>2.3599999999999999E-4</c:v>
                </c:pt>
                <c:pt idx="274">
                  <c:v>2.3599999999999999E-4</c:v>
                </c:pt>
                <c:pt idx="275">
                  <c:v>2.3500000000000002E-4</c:v>
                </c:pt>
                <c:pt idx="276">
                  <c:v>2.3400000000000016E-4</c:v>
                </c:pt>
                <c:pt idx="277">
                  <c:v>2.3300000000000005E-4</c:v>
                </c:pt>
                <c:pt idx="278">
                  <c:v>2.3300000000000005E-4</c:v>
                </c:pt>
                <c:pt idx="279">
                  <c:v>2.3300000000000005E-4</c:v>
                </c:pt>
                <c:pt idx="280">
                  <c:v>2.3200000000000016E-4</c:v>
                </c:pt>
                <c:pt idx="281">
                  <c:v>2.3200000000000016E-4</c:v>
                </c:pt>
                <c:pt idx="282">
                  <c:v>2.3200000000000016E-4</c:v>
                </c:pt>
                <c:pt idx="283">
                  <c:v>2.3200000000000016E-4</c:v>
                </c:pt>
                <c:pt idx="284">
                  <c:v>2.3200000000000016E-4</c:v>
                </c:pt>
                <c:pt idx="285">
                  <c:v>2.31E-4</c:v>
                </c:pt>
                <c:pt idx="286">
                  <c:v>2.31E-4</c:v>
                </c:pt>
                <c:pt idx="287">
                  <c:v>2.31E-4</c:v>
                </c:pt>
                <c:pt idx="288">
                  <c:v>2.3000000000000012E-4</c:v>
                </c:pt>
                <c:pt idx="289">
                  <c:v>2.3000000000000012E-4</c:v>
                </c:pt>
                <c:pt idx="290">
                  <c:v>2.3000000000000012E-4</c:v>
                </c:pt>
                <c:pt idx="291">
                  <c:v>2.3000000000000012E-4</c:v>
                </c:pt>
                <c:pt idx="292">
                  <c:v>2.3000000000000012E-4</c:v>
                </c:pt>
                <c:pt idx="293">
                  <c:v>2.3000000000000012E-4</c:v>
                </c:pt>
                <c:pt idx="294">
                  <c:v>2.2900000000000055E-4</c:v>
                </c:pt>
                <c:pt idx="295">
                  <c:v>2.2900000000000055E-4</c:v>
                </c:pt>
                <c:pt idx="296">
                  <c:v>2.2900000000000055E-4</c:v>
                </c:pt>
                <c:pt idx="297">
                  <c:v>2.2900000000000055E-4</c:v>
                </c:pt>
                <c:pt idx="298">
                  <c:v>2.2900000000000055E-4</c:v>
                </c:pt>
                <c:pt idx="299">
                  <c:v>2.2900000000000055E-4</c:v>
                </c:pt>
                <c:pt idx="300">
                  <c:v>2.280000000000008E-4</c:v>
                </c:pt>
                <c:pt idx="301">
                  <c:v>2.280000000000008E-4</c:v>
                </c:pt>
                <c:pt idx="302">
                  <c:v>2.280000000000008E-4</c:v>
                </c:pt>
                <c:pt idx="303">
                  <c:v>2.280000000000008E-4</c:v>
                </c:pt>
                <c:pt idx="304">
                  <c:v>2.2700000000000053E-4</c:v>
                </c:pt>
                <c:pt idx="305">
                  <c:v>2.2700000000000053E-4</c:v>
                </c:pt>
                <c:pt idx="306">
                  <c:v>2.2700000000000053E-4</c:v>
                </c:pt>
                <c:pt idx="307">
                  <c:v>2.2700000000000053E-4</c:v>
                </c:pt>
                <c:pt idx="308">
                  <c:v>2.2700000000000053E-4</c:v>
                </c:pt>
                <c:pt idx="309">
                  <c:v>2.2700000000000053E-4</c:v>
                </c:pt>
                <c:pt idx="310">
                  <c:v>2.2700000000000053E-4</c:v>
                </c:pt>
                <c:pt idx="311">
                  <c:v>2.2700000000000053E-4</c:v>
                </c:pt>
                <c:pt idx="312">
                  <c:v>2.260000000000007E-4</c:v>
                </c:pt>
                <c:pt idx="313">
                  <c:v>2.260000000000007E-4</c:v>
                </c:pt>
                <c:pt idx="314">
                  <c:v>2.260000000000007E-4</c:v>
                </c:pt>
                <c:pt idx="315">
                  <c:v>2.260000000000007E-4</c:v>
                </c:pt>
                <c:pt idx="316">
                  <c:v>2.260000000000007E-4</c:v>
                </c:pt>
                <c:pt idx="317">
                  <c:v>2.260000000000007E-4</c:v>
                </c:pt>
                <c:pt idx="318">
                  <c:v>2.2500000000000054E-4</c:v>
                </c:pt>
                <c:pt idx="319">
                  <c:v>2.2500000000000054E-4</c:v>
                </c:pt>
                <c:pt idx="320">
                  <c:v>2.2500000000000054E-4</c:v>
                </c:pt>
                <c:pt idx="321">
                  <c:v>2.2500000000000054E-4</c:v>
                </c:pt>
                <c:pt idx="322">
                  <c:v>2.2400000000000073E-4</c:v>
                </c:pt>
                <c:pt idx="323">
                  <c:v>2.2400000000000073E-4</c:v>
                </c:pt>
                <c:pt idx="324">
                  <c:v>2.2400000000000073E-4</c:v>
                </c:pt>
                <c:pt idx="325">
                  <c:v>2.2400000000000073E-4</c:v>
                </c:pt>
                <c:pt idx="326">
                  <c:v>2.2400000000000073E-4</c:v>
                </c:pt>
                <c:pt idx="327">
                  <c:v>2.2300000000000049E-4</c:v>
                </c:pt>
                <c:pt idx="328">
                  <c:v>2.2300000000000049E-4</c:v>
                </c:pt>
                <c:pt idx="329">
                  <c:v>2.2300000000000049E-4</c:v>
                </c:pt>
                <c:pt idx="330">
                  <c:v>2.2300000000000049E-4</c:v>
                </c:pt>
                <c:pt idx="331">
                  <c:v>2.2300000000000049E-4</c:v>
                </c:pt>
                <c:pt idx="332">
                  <c:v>2.2300000000000049E-4</c:v>
                </c:pt>
                <c:pt idx="333">
                  <c:v>2.220000000000006E-4</c:v>
                </c:pt>
                <c:pt idx="334">
                  <c:v>2.220000000000006E-4</c:v>
                </c:pt>
                <c:pt idx="335">
                  <c:v>2.220000000000006E-4</c:v>
                </c:pt>
                <c:pt idx="336">
                  <c:v>2.2100000000000049E-4</c:v>
                </c:pt>
                <c:pt idx="337">
                  <c:v>2.2100000000000049E-4</c:v>
                </c:pt>
                <c:pt idx="338">
                  <c:v>2.2100000000000049E-4</c:v>
                </c:pt>
                <c:pt idx="339">
                  <c:v>2.2100000000000049E-4</c:v>
                </c:pt>
                <c:pt idx="340">
                  <c:v>2.2100000000000049E-4</c:v>
                </c:pt>
                <c:pt idx="341">
                  <c:v>2.2100000000000049E-4</c:v>
                </c:pt>
                <c:pt idx="342">
                  <c:v>2.2000000000000069E-4</c:v>
                </c:pt>
                <c:pt idx="343">
                  <c:v>2.2000000000000069E-4</c:v>
                </c:pt>
                <c:pt idx="344">
                  <c:v>2.2000000000000069E-4</c:v>
                </c:pt>
                <c:pt idx="345">
                  <c:v>2.1900000000000012E-4</c:v>
                </c:pt>
                <c:pt idx="346">
                  <c:v>2.1900000000000012E-4</c:v>
                </c:pt>
                <c:pt idx="347">
                  <c:v>2.1900000000000012E-4</c:v>
                </c:pt>
                <c:pt idx="348">
                  <c:v>2.1900000000000012E-4</c:v>
                </c:pt>
                <c:pt idx="349">
                  <c:v>2.1800000000000077E-4</c:v>
                </c:pt>
                <c:pt idx="350">
                  <c:v>2.1800000000000077E-4</c:v>
                </c:pt>
                <c:pt idx="351">
                  <c:v>2.1800000000000077E-4</c:v>
                </c:pt>
                <c:pt idx="352">
                  <c:v>2.1800000000000077E-4</c:v>
                </c:pt>
                <c:pt idx="353">
                  <c:v>2.1800000000000077E-4</c:v>
                </c:pt>
                <c:pt idx="354">
                  <c:v>2.1700000000000012E-4</c:v>
                </c:pt>
                <c:pt idx="355">
                  <c:v>2.1700000000000012E-4</c:v>
                </c:pt>
                <c:pt idx="356">
                  <c:v>2.1700000000000012E-4</c:v>
                </c:pt>
                <c:pt idx="357">
                  <c:v>2.1600000000000059E-4</c:v>
                </c:pt>
                <c:pt idx="358">
                  <c:v>2.1600000000000059E-4</c:v>
                </c:pt>
                <c:pt idx="359">
                  <c:v>2.1600000000000059E-4</c:v>
                </c:pt>
                <c:pt idx="360">
                  <c:v>2.1600000000000059E-4</c:v>
                </c:pt>
                <c:pt idx="361">
                  <c:v>2.1600000000000059E-4</c:v>
                </c:pt>
                <c:pt idx="362">
                  <c:v>2.1600000000000059E-4</c:v>
                </c:pt>
                <c:pt idx="363">
                  <c:v>2.1500000000000048E-4</c:v>
                </c:pt>
                <c:pt idx="364">
                  <c:v>2.1500000000000048E-4</c:v>
                </c:pt>
                <c:pt idx="365">
                  <c:v>2.1500000000000048E-4</c:v>
                </c:pt>
                <c:pt idx="366">
                  <c:v>2.1500000000000048E-4</c:v>
                </c:pt>
                <c:pt idx="367">
                  <c:v>2.1500000000000048E-4</c:v>
                </c:pt>
                <c:pt idx="368">
                  <c:v>2.1400000000000054E-4</c:v>
                </c:pt>
                <c:pt idx="369">
                  <c:v>2.1300000000000016E-4</c:v>
                </c:pt>
                <c:pt idx="370">
                  <c:v>2.1300000000000016E-4</c:v>
                </c:pt>
                <c:pt idx="371">
                  <c:v>2.1200000000000055E-4</c:v>
                </c:pt>
                <c:pt idx="372">
                  <c:v>2.1200000000000055E-4</c:v>
                </c:pt>
                <c:pt idx="373">
                  <c:v>2.1200000000000055E-4</c:v>
                </c:pt>
                <c:pt idx="374">
                  <c:v>2.1200000000000055E-4</c:v>
                </c:pt>
                <c:pt idx="375">
                  <c:v>2.1200000000000055E-4</c:v>
                </c:pt>
                <c:pt idx="376">
                  <c:v>2.1100000000000011E-4</c:v>
                </c:pt>
                <c:pt idx="377">
                  <c:v>2.1100000000000011E-4</c:v>
                </c:pt>
                <c:pt idx="378">
                  <c:v>2.1100000000000011E-4</c:v>
                </c:pt>
                <c:pt idx="379">
                  <c:v>2.1100000000000011E-4</c:v>
                </c:pt>
                <c:pt idx="380">
                  <c:v>2.1000000000000055E-4</c:v>
                </c:pt>
                <c:pt idx="381">
                  <c:v>2.1000000000000055E-4</c:v>
                </c:pt>
                <c:pt idx="382">
                  <c:v>2.1000000000000055E-4</c:v>
                </c:pt>
                <c:pt idx="383">
                  <c:v>2.1000000000000055E-4</c:v>
                </c:pt>
                <c:pt idx="384">
                  <c:v>2.1000000000000055E-4</c:v>
                </c:pt>
                <c:pt idx="385">
                  <c:v>2.1000000000000055E-4</c:v>
                </c:pt>
                <c:pt idx="386">
                  <c:v>2.0900000000000012E-4</c:v>
                </c:pt>
                <c:pt idx="387">
                  <c:v>2.0900000000000012E-4</c:v>
                </c:pt>
                <c:pt idx="388">
                  <c:v>2.0900000000000012E-4</c:v>
                </c:pt>
                <c:pt idx="389">
                  <c:v>2.080000000000005E-4</c:v>
                </c:pt>
                <c:pt idx="390">
                  <c:v>2.080000000000005E-4</c:v>
                </c:pt>
                <c:pt idx="391">
                  <c:v>2.080000000000005E-4</c:v>
                </c:pt>
                <c:pt idx="392">
                  <c:v>2.080000000000005E-4</c:v>
                </c:pt>
                <c:pt idx="393">
                  <c:v>2.0700000000000002E-4</c:v>
                </c:pt>
                <c:pt idx="394">
                  <c:v>2.0700000000000002E-4</c:v>
                </c:pt>
                <c:pt idx="395">
                  <c:v>2.0700000000000002E-4</c:v>
                </c:pt>
                <c:pt idx="396">
                  <c:v>2.0700000000000002E-4</c:v>
                </c:pt>
                <c:pt idx="397">
                  <c:v>2.0700000000000002E-4</c:v>
                </c:pt>
                <c:pt idx="398">
                  <c:v>2.0700000000000002E-4</c:v>
                </c:pt>
                <c:pt idx="399">
                  <c:v>2.0700000000000002E-4</c:v>
                </c:pt>
                <c:pt idx="400">
                  <c:v>2.0700000000000002E-4</c:v>
                </c:pt>
                <c:pt idx="401">
                  <c:v>2.0700000000000002E-4</c:v>
                </c:pt>
                <c:pt idx="402">
                  <c:v>2.0600000000000051E-4</c:v>
                </c:pt>
                <c:pt idx="403">
                  <c:v>2.0600000000000051E-4</c:v>
                </c:pt>
                <c:pt idx="404">
                  <c:v>2.0600000000000051E-4</c:v>
                </c:pt>
                <c:pt idx="405">
                  <c:v>2.0500000000000002E-4</c:v>
                </c:pt>
                <c:pt idx="406">
                  <c:v>2.0500000000000002E-4</c:v>
                </c:pt>
                <c:pt idx="407">
                  <c:v>2.0500000000000002E-4</c:v>
                </c:pt>
                <c:pt idx="408">
                  <c:v>2.0400000000000049E-4</c:v>
                </c:pt>
                <c:pt idx="409">
                  <c:v>2.0400000000000049E-4</c:v>
                </c:pt>
                <c:pt idx="410">
                  <c:v>2.0400000000000049E-4</c:v>
                </c:pt>
                <c:pt idx="411">
                  <c:v>2.0300000000000011E-4</c:v>
                </c:pt>
                <c:pt idx="412">
                  <c:v>2.0300000000000011E-4</c:v>
                </c:pt>
                <c:pt idx="413">
                  <c:v>2.0200000000000049E-4</c:v>
                </c:pt>
                <c:pt idx="414">
                  <c:v>2.0200000000000049E-4</c:v>
                </c:pt>
                <c:pt idx="415">
                  <c:v>2.0200000000000049E-4</c:v>
                </c:pt>
                <c:pt idx="416">
                  <c:v>2.0200000000000049E-4</c:v>
                </c:pt>
                <c:pt idx="417">
                  <c:v>2.0200000000000049E-4</c:v>
                </c:pt>
                <c:pt idx="418">
                  <c:v>2.0200000000000049E-4</c:v>
                </c:pt>
                <c:pt idx="419">
                  <c:v>2.0100000000000006E-4</c:v>
                </c:pt>
                <c:pt idx="420">
                  <c:v>2.0100000000000006E-4</c:v>
                </c:pt>
                <c:pt idx="421">
                  <c:v>2.0100000000000006E-4</c:v>
                </c:pt>
                <c:pt idx="422">
                  <c:v>2.0100000000000006E-4</c:v>
                </c:pt>
                <c:pt idx="423">
                  <c:v>2.0100000000000006E-4</c:v>
                </c:pt>
                <c:pt idx="424">
                  <c:v>2.0100000000000006E-4</c:v>
                </c:pt>
                <c:pt idx="425">
                  <c:v>2.0100000000000006E-4</c:v>
                </c:pt>
                <c:pt idx="426">
                  <c:v>2.000000000000005E-4</c:v>
                </c:pt>
                <c:pt idx="427">
                  <c:v>2.000000000000005E-4</c:v>
                </c:pt>
                <c:pt idx="428">
                  <c:v>2.000000000000005E-4</c:v>
                </c:pt>
                <c:pt idx="429">
                  <c:v>2.000000000000005E-4</c:v>
                </c:pt>
                <c:pt idx="430">
                  <c:v>1.9900000000000074E-4</c:v>
                </c:pt>
                <c:pt idx="431">
                  <c:v>1.9900000000000074E-4</c:v>
                </c:pt>
                <c:pt idx="432">
                  <c:v>1.9900000000000074E-4</c:v>
                </c:pt>
                <c:pt idx="433">
                  <c:v>1.9900000000000074E-4</c:v>
                </c:pt>
                <c:pt idx="434">
                  <c:v>1.9900000000000074E-4</c:v>
                </c:pt>
                <c:pt idx="435">
                  <c:v>1.9900000000000074E-4</c:v>
                </c:pt>
                <c:pt idx="436">
                  <c:v>1.9800000000000072E-4</c:v>
                </c:pt>
                <c:pt idx="437">
                  <c:v>1.9800000000000072E-4</c:v>
                </c:pt>
                <c:pt idx="438">
                  <c:v>1.9700000000000064E-4</c:v>
                </c:pt>
                <c:pt idx="439">
                  <c:v>1.9700000000000064E-4</c:v>
                </c:pt>
                <c:pt idx="440">
                  <c:v>1.9700000000000064E-4</c:v>
                </c:pt>
                <c:pt idx="441">
                  <c:v>1.9700000000000064E-4</c:v>
                </c:pt>
                <c:pt idx="442">
                  <c:v>1.9600000000000056E-4</c:v>
                </c:pt>
                <c:pt idx="443">
                  <c:v>1.9600000000000056E-4</c:v>
                </c:pt>
                <c:pt idx="444">
                  <c:v>1.9600000000000056E-4</c:v>
                </c:pt>
                <c:pt idx="445">
                  <c:v>1.9500000000000062E-4</c:v>
                </c:pt>
                <c:pt idx="446">
                  <c:v>1.9500000000000062E-4</c:v>
                </c:pt>
                <c:pt idx="447">
                  <c:v>1.9500000000000062E-4</c:v>
                </c:pt>
                <c:pt idx="448">
                  <c:v>1.9500000000000062E-4</c:v>
                </c:pt>
                <c:pt idx="449">
                  <c:v>1.9400000000000065E-4</c:v>
                </c:pt>
                <c:pt idx="450">
                  <c:v>1.9400000000000065E-4</c:v>
                </c:pt>
                <c:pt idx="451">
                  <c:v>1.9400000000000065E-4</c:v>
                </c:pt>
                <c:pt idx="452">
                  <c:v>1.9400000000000065E-4</c:v>
                </c:pt>
                <c:pt idx="453">
                  <c:v>1.9400000000000065E-4</c:v>
                </c:pt>
                <c:pt idx="454">
                  <c:v>1.9300000000000065E-4</c:v>
                </c:pt>
                <c:pt idx="455">
                  <c:v>1.920000000000006E-4</c:v>
                </c:pt>
                <c:pt idx="456">
                  <c:v>1.920000000000006E-4</c:v>
                </c:pt>
                <c:pt idx="457">
                  <c:v>1.920000000000006E-4</c:v>
                </c:pt>
                <c:pt idx="458">
                  <c:v>1.9100000000000066E-4</c:v>
                </c:pt>
                <c:pt idx="459">
                  <c:v>1.9100000000000066E-4</c:v>
                </c:pt>
                <c:pt idx="460">
                  <c:v>1.9100000000000066E-4</c:v>
                </c:pt>
                <c:pt idx="461">
                  <c:v>1.9100000000000066E-4</c:v>
                </c:pt>
                <c:pt idx="462">
                  <c:v>1.9100000000000066E-4</c:v>
                </c:pt>
                <c:pt idx="463">
                  <c:v>1.9000000000000066E-4</c:v>
                </c:pt>
                <c:pt idx="464">
                  <c:v>1.9000000000000066E-4</c:v>
                </c:pt>
                <c:pt idx="465">
                  <c:v>1.8900000000000058E-4</c:v>
                </c:pt>
                <c:pt idx="466">
                  <c:v>1.8900000000000058E-4</c:v>
                </c:pt>
                <c:pt idx="467">
                  <c:v>1.8900000000000058E-4</c:v>
                </c:pt>
                <c:pt idx="468">
                  <c:v>1.8900000000000058E-4</c:v>
                </c:pt>
                <c:pt idx="469">
                  <c:v>1.8900000000000058E-4</c:v>
                </c:pt>
                <c:pt idx="470">
                  <c:v>1.8900000000000058E-4</c:v>
                </c:pt>
                <c:pt idx="471">
                  <c:v>1.8900000000000058E-4</c:v>
                </c:pt>
                <c:pt idx="472">
                  <c:v>1.8900000000000058E-4</c:v>
                </c:pt>
                <c:pt idx="473">
                  <c:v>1.8700000000000056E-4</c:v>
                </c:pt>
                <c:pt idx="474">
                  <c:v>1.8700000000000056E-4</c:v>
                </c:pt>
                <c:pt idx="475">
                  <c:v>1.8700000000000056E-4</c:v>
                </c:pt>
                <c:pt idx="476">
                  <c:v>1.8599999999999999E-4</c:v>
                </c:pt>
                <c:pt idx="477">
                  <c:v>1.8599999999999999E-4</c:v>
                </c:pt>
                <c:pt idx="478">
                  <c:v>1.8500000000000051E-4</c:v>
                </c:pt>
                <c:pt idx="479">
                  <c:v>1.8500000000000051E-4</c:v>
                </c:pt>
                <c:pt idx="480">
                  <c:v>1.8400000000000057E-4</c:v>
                </c:pt>
                <c:pt idx="481">
                  <c:v>1.8400000000000057E-4</c:v>
                </c:pt>
                <c:pt idx="482">
                  <c:v>1.8400000000000057E-4</c:v>
                </c:pt>
                <c:pt idx="483">
                  <c:v>1.8400000000000057E-4</c:v>
                </c:pt>
                <c:pt idx="484">
                  <c:v>1.8400000000000057E-4</c:v>
                </c:pt>
                <c:pt idx="485">
                  <c:v>1.8400000000000057E-4</c:v>
                </c:pt>
                <c:pt idx="486">
                  <c:v>1.8300000000000055E-4</c:v>
                </c:pt>
                <c:pt idx="487">
                  <c:v>1.8300000000000055E-4</c:v>
                </c:pt>
                <c:pt idx="488">
                  <c:v>1.8300000000000055E-4</c:v>
                </c:pt>
                <c:pt idx="489">
                  <c:v>1.8300000000000055E-4</c:v>
                </c:pt>
                <c:pt idx="490">
                  <c:v>1.8300000000000055E-4</c:v>
                </c:pt>
                <c:pt idx="491">
                  <c:v>1.8200000000000055E-4</c:v>
                </c:pt>
                <c:pt idx="492">
                  <c:v>1.8200000000000055E-4</c:v>
                </c:pt>
                <c:pt idx="493">
                  <c:v>1.8200000000000055E-4</c:v>
                </c:pt>
                <c:pt idx="494">
                  <c:v>1.8200000000000055E-4</c:v>
                </c:pt>
                <c:pt idx="495">
                  <c:v>1.810000000000005E-4</c:v>
                </c:pt>
                <c:pt idx="496">
                  <c:v>1.810000000000005E-4</c:v>
                </c:pt>
                <c:pt idx="497">
                  <c:v>1.8000000000000047E-4</c:v>
                </c:pt>
                <c:pt idx="498">
                  <c:v>1.8000000000000047E-4</c:v>
                </c:pt>
                <c:pt idx="499">
                  <c:v>1.7899999999999999E-4</c:v>
                </c:pt>
                <c:pt idx="500">
                  <c:v>1.7899999999999999E-4</c:v>
                </c:pt>
                <c:pt idx="501">
                  <c:v>1.7899999999999999E-4</c:v>
                </c:pt>
                <c:pt idx="502">
                  <c:v>1.7899999999999999E-4</c:v>
                </c:pt>
                <c:pt idx="503">
                  <c:v>1.7799999999999999E-4</c:v>
                </c:pt>
                <c:pt idx="504">
                  <c:v>1.7799999999999999E-4</c:v>
                </c:pt>
                <c:pt idx="505">
                  <c:v>1.7799999999999999E-4</c:v>
                </c:pt>
                <c:pt idx="506">
                  <c:v>1.7799999999999999E-4</c:v>
                </c:pt>
                <c:pt idx="507">
                  <c:v>1.7699999999999999E-4</c:v>
                </c:pt>
                <c:pt idx="508">
                  <c:v>1.7699999999999999E-4</c:v>
                </c:pt>
                <c:pt idx="509">
                  <c:v>1.7699999999999999E-4</c:v>
                </c:pt>
                <c:pt idx="510">
                  <c:v>1.7600000000000046E-4</c:v>
                </c:pt>
                <c:pt idx="511">
                  <c:v>1.7600000000000046E-4</c:v>
                </c:pt>
                <c:pt idx="512">
                  <c:v>1.7600000000000046E-4</c:v>
                </c:pt>
                <c:pt idx="513">
                  <c:v>1.750000000000004E-4</c:v>
                </c:pt>
                <c:pt idx="514">
                  <c:v>1.750000000000004E-4</c:v>
                </c:pt>
                <c:pt idx="515">
                  <c:v>1.750000000000004E-4</c:v>
                </c:pt>
                <c:pt idx="516">
                  <c:v>1.750000000000004E-4</c:v>
                </c:pt>
                <c:pt idx="517">
                  <c:v>1.750000000000004E-4</c:v>
                </c:pt>
                <c:pt idx="518">
                  <c:v>1.750000000000004E-4</c:v>
                </c:pt>
                <c:pt idx="519">
                  <c:v>1.750000000000004E-4</c:v>
                </c:pt>
                <c:pt idx="520">
                  <c:v>1.7400000000000038E-4</c:v>
                </c:pt>
                <c:pt idx="521">
                  <c:v>1.7400000000000038E-4</c:v>
                </c:pt>
                <c:pt idx="522">
                  <c:v>1.7400000000000038E-4</c:v>
                </c:pt>
                <c:pt idx="523">
                  <c:v>1.7300000000000041E-4</c:v>
                </c:pt>
                <c:pt idx="524">
                  <c:v>1.7300000000000041E-4</c:v>
                </c:pt>
                <c:pt idx="525">
                  <c:v>1.7200000000000041E-4</c:v>
                </c:pt>
                <c:pt idx="526">
                  <c:v>1.7200000000000041E-4</c:v>
                </c:pt>
                <c:pt idx="527">
                  <c:v>1.7200000000000041E-4</c:v>
                </c:pt>
                <c:pt idx="528">
                  <c:v>1.7200000000000041E-4</c:v>
                </c:pt>
                <c:pt idx="529">
                  <c:v>1.7200000000000041E-4</c:v>
                </c:pt>
                <c:pt idx="530">
                  <c:v>1.7200000000000041E-4</c:v>
                </c:pt>
                <c:pt idx="531">
                  <c:v>1.7200000000000041E-4</c:v>
                </c:pt>
                <c:pt idx="532">
                  <c:v>1.7200000000000041E-4</c:v>
                </c:pt>
                <c:pt idx="533">
                  <c:v>1.7100000000000036E-4</c:v>
                </c:pt>
                <c:pt idx="534">
                  <c:v>1.7100000000000036E-4</c:v>
                </c:pt>
                <c:pt idx="535">
                  <c:v>1.7100000000000036E-4</c:v>
                </c:pt>
                <c:pt idx="536">
                  <c:v>1.7000000000000034E-4</c:v>
                </c:pt>
                <c:pt idx="537">
                  <c:v>1.7000000000000034E-4</c:v>
                </c:pt>
                <c:pt idx="538">
                  <c:v>1.7000000000000034E-4</c:v>
                </c:pt>
                <c:pt idx="539">
                  <c:v>1.7000000000000034E-4</c:v>
                </c:pt>
                <c:pt idx="540">
                  <c:v>1.7000000000000034E-4</c:v>
                </c:pt>
                <c:pt idx="541">
                  <c:v>1.6900000000000053E-4</c:v>
                </c:pt>
                <c:pt idx="542">
                  <c:v>1.6900000000000053E-4</c:v>
                </c:pt>
                <c:pt idx="543">
                  <c:v>1.6900000000000053E-4</c:v>
                </c:pt>
                <c:pt idx="544">
                  <c:v>1.6800000000000056E-4</c:v>
                </c:pt>
                <c:pt idx="545">
                  <c:v>1.6800000000000056E-4</c:v>
                </c:pt>
                <c:pt idx="546">
                  <c:v>1.6800000000000056E-4</c:v>
                </c:pt>
                <c:pt idx="547">
                  <c:v>1.6700000000000054E-4</c:v>
                </c:pt>
                <c:pt idx="548">
                  <c:v>1.6700000000000054E-4</c:v>
                </c:pt>
                <c:pt idx="549">
                  <c:v>1.6700000000000054E-4</c:v>
                </c:pt>
                <c:pt idx="550">
                  <c:v>1.6600000000000057E-4</c:v>
                </c:pt>
                <c:pt idx="551">
                  <c:v>1.6600000000000057E-4</c:v>
                </c:pt>
                <c:pt idx="552">
                  <c:v>1.6600000000000057E-4</c:v>
                </c:pt>
                <c:pt idx="553">
                  <c:v>1.6600000000000057E-4</c:v>
                </c:pt>
                <c:pt idx="554">
                  <c:v>1.6600000000000057E-4</c:v>
                </c:pt>
                <c:pt idx="555">
                  <c:v>1.6500000000000057E-4</c:v>
                </c:pt>
                <c:pt idx="556">
                  <c:v>1.6500000000000057E-4</c:v>
                </c:pt>
                <c:pt idx="557">
                  <c:v>1.6400000000000054E-4</c:v>
                </c:pt>
                <c:pt idx="558">
                  <c:v>1.6400000000000054E-4</c:v>
                </c:pt>
                <c:pt idx="559">
                  <c:v>1.6300000000000055E-4</c:v>
                </c:pt>
                <c:pt idx="560">
                  <c:v>1.6300000000000055E-4</c:v>
                </c:pt>
                <c:pt idx="561">
                  <c:v>1.6300000000000055E-4</c:v>
                </c:pt>
                <c:pt idx="562">
                  <c:v>1.620000000000005E-4</c:v>
                </c:pt>
                <c:pt idx="563">
                  <c:v>1.620000000000005E-4</c:v>
                </c:pt>
                <c:pt idx="564">
                  <c:v>1.620000000000005E-4</c:v>
                </c:pt>
                <c:pt idx="565">
                  <c:v>1.610000000000005E-4</c:v>
                </c:pt>
                <c:pt idx="566">
                  <c:v>1.610000000000005E-4</c:v>
                </c:pt>
                <c:pt idx="567">
                  <c:v>1.600000000000005E-4</c:v>
                </c:pt>
                <c:pt idx="568">
                  <c:v>1.600000000000005E-4</c:v>
                </c:pt>
                <c:pt idx="569">
                  <c:v>1.600000000000005E-4</c:v>
                </c:pt>
                <c:pt idx="570">
                  <c:v>1.600000000000005E-4</c:v>
                </c:pt>
                <c:pt idx="571">
                  <c:v>1.600000000000005E-4</c:v>
                </c:pt>
                <c:pt idx="572">
                  <c:v>1.600000000000005E-4</c:v>
                </c:pt>
                <c:pt idx="573">
                  <c:v>1.5799999999999999E-4</c:v>
                </c:pt>
                <c:pt idx="574">
                  <c:v>1.5799999999999999E-4</c:v>
                </c:pt>
                <c:pt idx="575">
                  <c:v>1.5699999999999999E-4</c:v>
                </c:pt>
                <c:pt idx="576">
                  <c:v>1.5699999999999999E-4</c:v>
                </c:pt>
                <c:pt idx="577">
                  <c:v>1.5699999999999999E-4</c:v>
                </c:pt>
                <c:pt idx="578">
                  <c:v>1.5699999999999999E-4</c:v>
                </c:pt>
                <c:pt idx="579">
                  <c:v>1.5600000000000043E-4</c:v>
                </c:pt>
                <c:pt idx="580">
                  <c:v>1.5600000000000043E-4</c:v>
                </c:pt>
                <c:pt idx="581">
                  <c:v>1.5500000000000041E-4</c:v>
                </c:pt>
                <c:pt idx="582">
                  <c:v>1.5500000000000041E-4</c:v>
                </c:pt>
                <c:pt idx="583">
                  <c:v>1.5500000000000041E-4</c:v>
                </c:pt>
                <c:pt idx="584">
                  <c:v>1.5300000000000041E-4</c:v>
                </c:pt>
                <c:pt idx="585">
                  <c:v>1.5300000000000041E-4</c:v>
                </c:pt>
                <c:pt idx="586">
                  <c:v>1.5300000000000041E-4</c:v>
                </c:pt>
                <c:pt idx="587">
                  <c:v>1.5200000000000041E-4</c:v>
                </c:pt>
                <c:pt idx="588">
                  <c:v>1.5100000000000034E-4</c:v>
                </c:pt>
                <c:pt idx="589">
                  <c:v>1.5100000000000034E-4</c:v>
                </c:pt>
                <c:pt idx="590">
                  <c:v>1.4999999999999999E-4</c:v>
                </c:pt>
                <c:pt idx="591">
                  <c:v>1.4999999999999999E-4</c:v>
                </c:pt>
                <c:pt idx="592">
                  <c:v>1.4999999999999999E-4</c:v>
                </c:pt>
                <c:pt idx="593">
                  <c:v>1.4899999999999999E-4</c:v>
                </c:pt>
                <c:pt idx="594">
                  <c:v>1.4899999999999999E-4</c:v>
                </c:pt>
                <c:pt idx="595">
                  <c:v>1.4899999999999999E-4</c:v>
                </c:pt>
                <c:pt idx="596">
                  <c:v>1.4899999999999999E-4</c:v>
                </c:pt>
                <c:pt idx="597">
                  <c:v>1.4799999999999999E-4</c:v>
                </c:pt>
                <c:pt idx="598">
                  <c:v>1.4799999999999999E-4</c:v>
                </c:pt>
                <c:pt idx="599">
                  <c:v>1.4799999999999999E-4</c:v>
                </c:pt>
                <c:pt idx="600">
                  <c:v>1.4799999999999999E-4</c:v>
                </c:pt>
                <c:pt idx="601">
                  <c:v>1.4700000000000032E-4</c:v>
                </c:pt>
                <c:pt idx="602">
                  <c:v>1.4700000000000032E-4</c:v>
                </c:pt>
                <c:pt idx="603">
                  <c:v>1.4700000000000032E-4</c:v>
                </c:pt>
                <c:pt idx="604">
                  <c:v>1.4700000000000032E-4</c:v>
                </c:pt>
                <c:pt idx="605">
                  <c:v>1.460000000000003E-4</c:v>
                </c:pt>
                <c:pt idx="606">
                  <c:v>1.460000000000003E-4</c:v>
                </c:pt>
                <c:pt idx="607">
                  <c:v>1.460000000000003E-4</c:v>
                </c:pt>
                <c:pt idx="608">
                  <c:v>1.460000000000003E-4</c:v>
                </c:pt>
                <c:pt idx="609">
                  <c:v>1.460000000000003E-4</c:v>
                </c:pt>
                <c:pt idx="610">
                  <c:v>1.440000000000003E-4</c:v>
                </c:pt>
                <c:pt idx="611">
                  <c:v>1.440000000000003E-4</c:v>
                </c:pt>
                <c:pt idx="612">
                  <c:v>1.4300000000000028E-4</c:v>
                </c:pt>
                <c:pt idx="613">
                  <c:v>1.4300000000000028E-4</c:v>
                </c:pt>
                <c:pt idx="614">
                  <c:v>1.4300000000000028E-4</c:v>
                </c:pt>
                <c:pt idx="615">
                  <c:v>1.4300000000000028E-4</c:v>
                </c:pt>
                <c:pt idx="616">
                  <c:v>1.4300000000000028E-4</c:v>
                </c:pt>
                <c:pt idx="617">
                  <c:v>1.4200000000000028E-4</c:v>
                </c:pt>
                <c:pt idx="618">
                  <c:v>1.4200000000000028E-4</c:v>
                </c:pt>
                <c:pt idx="619">
                  <c:v>1.4100000000000001E-4</c:v>
                </c:pt>
                <c:pt idx="620">
                  <c:v>1.4100000000000001E-4</c:v>
                </c:pt>
                <c:pt idx="621">
                  <c:v>1.4100000000000001E-4</c:v>
                </c:pt>
                <c:pt idx="622">
                  <c:v>1.3999999999999999E-4</c:v>
                </c:pt>
                <c:pt idx="623">
                  <c:v>1.3899999999999999E-4</c:v>
                </c:pt>
                <c:pt idx="624">
                  <c:v>1.3799999999999999E-4</c:v>
                </c:pt>
                <c:pt idx="625">
                  <c:v>1.3799999999999999E-4</c:v>
                </c:pt>
                <c:pt idx="626">
                  <c:v>1.3799999999999999E-4</c:v>
                </c:pt>
                <c:pt idx="627">
                  <c:v>1.3799999999999999E-4</c:v>
                </c:pt>
                <c:pt idx="628">
                  <c:v>1.3799999999999999E-4</c:v>
                </c:pt>
                <c:pt idx="629">
                  <c:v>1.3799999999999999E-4</c:v>
                </c:pt>
                <c:pt idx="630">
                  <c:v>1.3799999999999999E-4</c:v>
                </c:pt>
                <c:pt idx="631">
                  <c:v>1.3799999999999999E-4</c:v>
                </c:pt>
                <c:pt idx="632">
                  <c:v>1.3799999999999999E-4</c:v>
                </c:pt>
                <c:pt idx="633">
                  <c:v>1.3700000000000046E-4</c:v>
                </c:pt>
                <c:pt idx="634">
                  <c:v>1.3700000000000046E-4</c:v>
                </c:pt>
                <c:pt idx="635">
                  <c:v>1.3700000000000046E-4</c:v>
                </c:pt>
                <c:pt idx="636">
                  <c:v>1.3600000000000043E-4</c:v>
                </c:pt>
                <c:pt idx="637">
                  <c:v>1.3600000000000043E-4</c:v>
                </c:pt>
                <c:pt idx="638">
                  <c:v>1.3500000000000038E-4</c:v>
                </c:pt>
                <c:pt idx="639">
                  <c:v>1.3500000000000038E-4</c:v>
                </c:pt>
                <c:pt idx="640">
                  <c:v>1.3500000000000038E-4</c:v>
                </c:pt>
                <c:pt idx="641">
                  <c:v>1.3500000000000038E-4</c:v>
                </c:pt>
                <c:pt idx="642">
                  <c:v>1.3500000000000038E-4</c:v>
                </c:pt>
                <c:pt idx="643">
                  <c:v>1.3400000000000044E-4</c:v>
                </c:pt>
                <c:pt idx="644">
                  <c:v>1.3400000000000044E-4</c:v>
                </c:pt>
                <c:pt idx="645">
                  <c:v>1.3400000000000044E-4</c:v>
                </c:pt>
                <c:pt idx="646">
                  <c:v>1.3400000000000044E-4</c:v>
                </c:pt>
                <c:pt idx="647">
                  <c:v>1.3400000000000044E-4</c:v>
                </c:pt>
                <c:pt idx="648">
                  <c:v>1.3400000000000044E-4</c:v>
                </c:pt>
                <c:pt idx="649">
                  <c:v>1.3300000000000041E-4</c:v>
                </c:pt>
                <c:pt idx="650">
                  <c:v>1.3300000000000041E-4</c:v>
                </c:pt>
                <c:pt idx="651">
                  <c:v>1.3300000000000041E-4</c:v>
                </c:pt>
                <c:pt idx="652">
                  <c:v>1.3300000000000041E-4</c:v>
                </c:pt>
                <c:pt idx="653">
                  <c:v>1.3200000000000039E-4</c:v>
                </c:pt>
                <c:pt idx="654">
                  <c:v>1.3200000000000039E-4</c:v>
                </c:pt>
                <c:pt idx="655">
                  <c:v>1.3100000000000039E-4</c:v>
                </c:pt>
                <c:pt idx="656">
                  <c:v>1.3100000000000039E-4</c:v>
                </c:pt>
                <c:pt idx="657">
                  <c:v>1.3100000000000039E-4</c:v>
                </c:pt>
                <c:pt idx="658">
                  <c:v>1.2999999999999999E-4</c:v>
                </c:pt>
                <c:pt idx="659">
                  <c:v>1.2999999999999999E-4</c:v>
                </c:pt>
                <c:pt idx="660">
                  <c:v>1.2999999999999999E-4</c:v>
                </c:pt>
                <c:pt idx="661">
                  <c:v>1.2999999999999999E-4</c:v>
                </c:pt>
                <c:pt idx="662">
                  <c:v>1.2899999999999999E-4</c:v>
                </c:pt>
                <c:pt idx="663">
                  <c:v>1.2899999999999999E-4</c:v>
                </c:pt>
                <c:pt idx="664">
                  <c:v>1.2899999999999999E-4</c:v>
                </c:pt>
                <c:pt idx="665">
                  <c:v>1.270000000000003E-4</c:v>
                </c:pt>
                <c:pt idx="666">
                  <c:v>1.270000000000003E-4</c:v>
                </c:pt>
                <c:pt idx="667">
                  <c:v>1.270000000000003E-4</c:v>
                </c:pt>
                <c:pt idx="668">
                  <c:v>1.270000000000003E-4</c:v>
                </c:pt>
                <c:pt idx="669">
                  <c:v>1.260000000000003E-4</c:v>
                </c:pt>
                <c:pt idx="670">
                  <c:v>1.260000000000003E-4</c:v>
                </c:pt>
                <c:pt idx="671">
                  <c:v>1.260000000000003E-4</c:v>
                </c:pt>
                <c:pt idx="672">
                  <c:v>1.260000000000003E-4</c:v>
                </c:pt>
                <c:pt idx="673">
                  <c:v>1.260000000000003E-4</c:v>
                </c:pt>
                <c:pt idx="674">
                  <c:v>1.260000000000003E-4</c:v>
                </c:pt>
                <c:pt idx="675">
                  <c:v>1.250000000000003E-4</c:v>
                </c:pt>
                <c:pt idx="676">
                  <c:v>1.250000000000003E-4</c:v>
                </c:pt>
                <c:pt idx="677">
                  <c:v>1.240000000000003E-4</c:v>
                </c:pt>
                <c:pt idx="678">
                  <c:v>1.240000000000003E-4</c:v>
                </c:pt>
                <c:pt idx="679">
                  <c:v>1.2300000000000031E-4</c:v>
                </c:pt>
                <c:pt idx="680">
                  <c:v>1.2300000000000031E-4</c:v>
                </c:pt>
                <c:pt idx="681">
                  <c:v>1.2300000000000031E-4</c:v>
                </c:pt>
                <c:pt idx="682">
                  <c:v>1.2200000000000027E-4</c:v>
                </c:pt>
                <c:pt idx="683">
                  <c:v>1.2200000000000027E-4</c:v>
                </c:pt>
                <c:pt idx="684">
                  <c:v>1.2200000000000027E-4</c:v>
                </c:pt>
                <c:pt idx="685">
                  <c:v>1.2200000000000027E-4</c:v>
                </c:pt>
                <c:pt idx="686">
                  <c:v>1.2200000000000027E-4</c:v>
                </c:pt>
                <c:pt idx="687">
                  <c:v>1.2200000000000027E-4</c:v>
                </c:pt>
                <c:pt idx="688">
                  <c:v>1.2200000000000027E-4</c:v>
                </c:pt>
                <c:pt idx="689">
                  <c:v>1.2200000000000027E-4</c:v>
                </c:pt>
                <c:pt idx="690">
                  <c:v>1.2100000000000028E-4</c:v>
                </c:pt>
                <c:pt idx="691">
                  <c:v>1.2100000000000028E-4</c:v>
                </c:pt>
                <c:pt idx="692">
                  <c:v>1.2100000000000028E-4</c:v>
                </c:pt>
                <c:pt idx="693">
                  <c:v>1.2100000000000028E-4</c:v>
                </c:pt>
                <c:pt idx="694">
                  <c:v>1.2000000000000026E-4</c:v>
                </c:pt>
                <c:pt idx="695">
                  <c:v>1.2000000000000026E-4</c:v>
                </c:pt>
                <c:pt idx="696">
                  <c:v>1.2000000000000026E-4</c:v>
                </c:pt>
                <c:pt idx="697">
                  <c:v>1.2000000000000026E-4</c:v>
                </c:pt>
                <c:pt idx="698">
                  <c:v>1.1900000000000047E-4</c:v>
                </c:pt>
                <c:pt idx="699">
                  <c:v>1.1900000000000047E-4</c:v>
                </c:pt>
                <c:pt idx="700">
                  <c:v>1.1900000000000047E-4</c:v>
                </c:pt>
                <c:pt idx="701">
                  <c:v>1.1900000000000047E-4</c:v>
                </c:pt>
                <c:pt idx="702">
                  <c:v>1.1900000000000047E-4</c:v>
                </c:pt>
                <c:pt idx="703">
                  <c:v>1.1900000000000047E-4</c:v>
                </c:pt>
                <c:pt idx="704">
                  <c:v>1.1900000000000047E-4</c:v>
                </c:pt>
                <c:pt idx="705">
                  <c:v>1.1900000000000047E-4</c:v>
                </c:pt>
                <c:pt idx="706">
                  <c:v>1.1800000000000044E-4</c:v>
                </c:pt>
                <c:pt idx="707">
                  <c:v>1.1800000000000044E-4</c:v>
                </c:pt>
                <c:pt idx="708">
                  <c:v>1.1800000000000044E-4</c:v>
                </c:pt>
                <c:pt idx="709">
                  <c:v>1.1800000000000044E-4</c:v>
                </c:pt>
                <c:pt idx="710">
                  <c:v>1.1800000000000044E-4</c:v>
                </c:pt>
                <c:pt idx="711">
                  <c:v>1.1700000000000045E-4</c:v>
                </c:pt>
                <c:pt idx="712">
                  <c:v>1.1700000000000045E-4</c:v>
                </c:pt>
                <c:pt idx="713">
                  <c:v>1.1700000000000045E-4</c:v>
                </c:pt>
                <c:pt idx="714">
                  <c:v>1.1600000000000046E-4</c:v>
                </c:pt>
                <c:pt idx="715">
                  <c:v>1.1600000000000046E-4</c:v>
                </c:pt>
                <c:pt idx="716">
                  <c:v>1.1600000000000046E-4</c:v>
                </c:pt>
                <c:pt idx="717">
                  <c:v>1.1600000000000046E-4</c:v>
                </c:pt>
                <c:pt idx="718">
                  <c:v>1.1600000000000046E-4</c:v>
                </c:pt>
                <c:pt idx="719">
                  <c:v>1.1600000000000046E-4</c:v>
                </c:pt>
                <c:pt idx="720">
                  <c:v>1.1500000000000044E-4</c:v>
                </c:pt>
                <c:pt idx="721">
                  <c:v>1.1500000000000044E-4</c:v>
                </c:pt>
                <c:pt idx="722">
                  <c:v>1.1500000000000044E-4</c:v>
                </c:pt>
                <c:pt idx="723">
                  <c:v>1.1500000000000044E-4</c:v>
                </c:pt>
                <c:pt idx="724">
                  <c:v>1.1500000000000044E-4</c:v>
                </c:pt>
                <c:pt idx="725">
                  <c:v>1.1500000000000044E-4</c:v>
                </c:pt>
                <c:pt idx="726">
                  <c:v>1.1500000000000044E-4</c:v>
                </c:pt>
                <c:pt idx="727">
                  <c:v>1.1400000000000041E-4</c:v>
                </c:pt>
                <c:pt idx="728">
                  <c:v>1.1400000000000041E-4</c:v>
                </c:pt>
                <c:pt idx="729">
                  <c:v>1.1300000000000042E-4</c:v>
                </c:pt>
                <c:pt idx="730">
                  <c:v>1.1200000000000043E-4</c:v>
                </c:pt>
                <c:pt idx="731">
                  <c:v>1.1200000000000043E-4</c:v>
                </c:pt>
                <c:pt idx="732">
                  <c:v>1.1200000000000043E-4</c:v>
                </c:pt>
                <c:pt idx="733">
                  <c:v>1.1200000000000043E-4</c:v>
                </c:pt>
                <c:pt idx="734">
                  <c:v>1.1100000000000039E-4</c:v>
                </c:pt>
                <c:pt idx="735">
                  <c:v>1.1100000000000039E-4</c:v>
                </c:pt>
                <c:pt idx="736">
                  <c:v>1.1100000000000039E-4</c:v>
                </c:pt>
                <c:pt idx="737">
                  <c:v>1.1100000000000039E-4</c:v>
                </c:pt>
                <c:pt idx="738">
                  <c:v>1.1100000000000039E-4</c:v>
                </c:pt>
                <c:pt idx="739">
                  <c:v>1.1000000000000038E-4</c:v>
                </c:pt>
                <c:pt idx="740">
                  <c:v>1.1000000000000038E-4</c:v>
                </c:pt>
                <c:pt idx="741">
                  <c:v>1.1000000000000038E-4</c:v>
                </c:pt>
                <c:pt idx="742">
                  <c:v>1.1000000000000038E-4</c:v>
                </c:pt>
                <c:pt idx="743">
                  <c:v>1.1000000000000038E-4</c:v>
                </c:pt>
                <c:pt idx="744">
                  <c:v>1.1000000000000038E-4</c:v>
                </c:pt>
                <c:pt idx="745">
                  <c:v>1.1000000000000038E-4</c:v>
                </c:pt>
                <c:pt idx="746">
                  <c:v>1.0900000000000041E-4</c:v>
                </c:pt>
                <c:pt idx="747">
                  <c:v>1.0900000000000041E-4</c:v>
                </c:pt>
                <c:pt idx="748">
                  <c:v>1.0900000000000041E-4</c:v>
                </c:pt>
                <c:pt idx="749">
                  <c:v>1.0800000000000036E-4</c:v>
                </c:pt>
                <c:pt idx="750">
                  <c:v>1.0800000000000036E-4</c:v>
                </c:pt>
                <c:pt idx="751">
                  <c:v>1.0800000000000036E-4</c:v>
                </c:pt>
                <c:pt idx="752">
                  <c:v>1.0800000000000036E-4</c:v>
                </c:pt>
                <c:pt idx="753">
                  <c:v>1.0800000000000036E-4</c:v>
                </c:pt>
                <c:pt idx="754">
                  <c:v>1.0800000000000036E-4</c:v>
                </c:pt>
                <c:pt idx="755">
                  <c:v>1.0700000000000034E-4</c:v>
                </c:pt>
                <c:pt idx="756">
                  <c:v>1.0700000000000034E-4</c:v>
                </c:pt>
                <c:pt idx="757">
                  <c:v>1.0600000000000034E-4</c:v>
                </c:pt>
                <c:pt idx="758">
                  <c:v>1.0600000000000034E-4</c:v>
                </c:pt>
                <c:pt idx="759">
                  <c:v>1.0600000000000034E-4</c:v>
                </c:pt>
                <c:pt idx="760">
                  <c:v>1.0600000000000034E-4</c:v>
                </c:pt>
                <c:pt idx="761">
                  <c:v>1.0500000000000032E-4</c:v>
                </c:pt>
                <c:pt idx="762">
                  <c:v>1.0500000000000032E-4</c:v>
                </c:pt>
                <c:pt idx="763">
                  <c:v>1.0500000000000032E-4</c:v>
                </c:pt>
                <c:pt idx="764">
                  <c:v>1.0500000000000032E-4</c:v>
                </c:pt>
                <c:pt idx="765">
                  <c:v>1.0399999999999998E-4</c:v>
                </c:pt>
                <c:pt idx="766">
                  <c:v>1.0399999999999998E-4</c:v>
                </c:pt>
                <c:pt idx="767">
                  <c:v>1.0399999999999998E-4</c:v>
                </c:pt>
                <c:pt idx="768">
                  <c:v>1.0399999999999998E-4</c:v>
                </c:pt>
                <c:pt idx="769">
                  <c:v>1.0300000000000027E-4</c:v>
                </c:pt>
                <c:pt idx="770">
                  <c:v>1.0300000000000027E-4</c:v>
                </c:pt>
                <c:pt idx="771">
                  <c:v>1.0300000000000027E-4</c:v>
                </c:pt>
                <c:pt idx="772">
                  <c:v>1.0200000000000024E-4</c:v>
                </c:pt>
                <c:pt idx="773">
                  <c:v>1.0200000000000024E-4</c:v>
                </c:pt>
                <c:pt idx="774">
                  <c:v>1.0100000000000027E-4</c:v>
                </c:pt>
                <c:pt idx="775">
                  <c:v>1.0100000000000027E-4</c:v>
                </c:pt>
                <c:pt idx="776">
                  <c:v>1.0100000000000027E-4</c:v>
                </c:pt>
                <c:pt idx="777">
                  <c:v>1.0000000000000025E-4</c:v>
                </c:pt>
                <c:pt idx="778">
                  <c:v>1.0000000000000025E-4</c:v>
                </c:pt>
                <c:pt idx="779">
                  <c:v>9.9600000000000388E-5</c:v>
                </c:pt>
                <c:pt idx="780">
                  <c:v>9.9300000000000259E-5</c:v>
                </c:pt>
                <c:pt idx="781">
                  <c:v>9.920000000000027E-5</c:v>
                </c:pt>
                <c:pt idx="782">
                  <c:v>9.890000000000033E-5</c:v>
                </c:pt>
                <c:pt idx="783">
                  <c:v>9.8700000000000326E-5</c:v>
                </c:pt>
                <c:pt idx="784">
                  <c:v>9.8500000000000402E-5</c:v>
                </c:pt>
                <c:pt idx="785">
                  <c:v>9.8300000000000275E-5</c:v>
                </c:pt>
                <c:pt idx="786">
                  <c:v>9.7700000000000233E-5</c:v>
                </c:pt>
                <c:pt idx="787">
                  <c:v>9.7600000000000258E-5</c:v>
                </c:pt>
                <c:pt idx="788">
                  <c:v>9.6500000000000299E-5</c:v>
                </c:pt>
                <c:pt idx="789">
                  <c:v>9.6300000000000064E-5</c:v>
                </c:pt>
                <c:pt idx="790">
                  <c:v>9.6100000000000235E-5</c:v>
                </c:pt>
                <c:pt idx="791">
                  <c:v>9.6100000000000235E-5</c:v>
                </c:pt>
                <c:pt idx="792">
                  <c:v>9.5400000000000191E-5</c:v>
                </c:pt>
                <c:pt idx="793">
                  <c:v>9.5100000000000252E-5</c:v>
                </c:pt>
                <c:pt idx="794">
                  <c:v>9.5100000000000252E-5</c:v>
                </c:pt>
                <c:pt idx="795">
                  <c:v>9.4700000000000323E-5</c:v>
                </c:pt>
                <c:pt idx="796">
                  <c:v>9.4100000000000282E-5</c:v>
                </c:pt>
                <c:pt idx="797">
                  <c:v>9.3500000000000389E-5</c:v>
                </c:pt>
                <c:pt idx="798">
                  <c:v>9.3400000000000251E-5</c:v>
                </c:pt>
                <c:pt idx="799">
                  <c:v>9.2400000000000023E-5</c:v>
                </c:pt>
                <c:pt idx="800">
                  <c:v>9.2300000000000048E-5</c:v>
                </c:pt>
                <c:pt idx="801">
                  <c:v>9.2000000000000068E-5</c:v>
                </c:pt>
                <c:pt idx="802">
                  <c:v>9.1900000000000228E-5</c:v>
                </c:pt>
                <c:pt idx="803">
                  <c:v>9.1600000000000275E-5</c:v>
                </c:pt>
                <c:pt idx="804">
                  <c:v>9.1300000000000064E-5</c:v>
                </c:pt>
                <c:pt idx="805">
                  <c:v>9.1300000000000064E-5</c:v>
                </c:pt>
                <c:pt idx="806">
                  <c:v>9.0400000000000192E-5</c:v>
                </c:pt>
                <c:pt idx="807">
                  <c:v>8.9700000000000351E-5</c:v>
                </c:pt>
                <c:pt idx="808">
                  <c:v>8.9300000000000219E-5</c:v>
                </c:pt>
                <c:pt idx="809">
                  <c:v>8.9200000000000244E-5</c:v>
                </c:pt>
                <c:pt idx="810">
                  <c:v>8.9100000000000268E-5</c:v>
                </c:pt>
                <c:pt idx="811">
                  <c:v>8.9100000000000268E-5</c:v>
                </c:pt>
                <c:pt idx="812">
                  <c:v>8.8800000000000302E-5</c:v>
                </c:pt>
                <c:pt idx="813">
                  <c:v>8.7900000000000063E-5</c:v>
                </c:pt>
                <c:pt idx="814">
                  <c:v>8.7600000000000232E-5</c:v>
                </c:pt>
                <c:pt idx="815">
                  <c:v>8.7100000000000098E-5</c:v>
                </c:pt>
                <c:pt idx="816">
                  <c:v>8.6200000000000211E-5</c:v>
                </c:pt>
                <c:pt idx="817">
                  <c:v>8.6100000000000209E-5</c:v>
                </c:pt>
                <c:pt idx="818">
                  <c:v>8.6000000000000234E-5</c:v>
                </c:pt>
                <c:pt idx="819">
                  <c:v>8.5400000000000192E-5</c:v>
                </c:pt>
                <c:pt idx="820">
                  <c:v>8.5200000000000228E-5</c:v>
                </c:pt>
                <c:pt idx="821">
                  <c:v>8.4500000000000373E-5</c:v>
                </c:pt>
                <c:pt idx="822">
                  <c:v>8.3800000000000275E-5</c:v>
                </c:pt>
                <c:pt idx="823">
                  <c:v>8.3500000000000363E-5</c:v>
                </c:pt>
                <c:pt idx="824">
                  <c:v>8.3300000000000249E-5</c:v>
                </c:pt>
                <c:pt idx="825">
                  <c:v>8.3200000000000274E-5</c:v>
                </c:pt>
                <c:pt idx="826">
                  <c:v>8.1900000000000066E-5</c:v>
                </c:pt>
                <c:pt idx="827">
                  <c:v>8.1100000000000047E-5</c:v>
                </c:pt>
                <c:pt idx="828">
                  <c:v>8.1000000000000234E-5</c:v>
                </c:pt>
                <c:pt idx="829">
                  <c:v>8.0900000000000218E-5</c:v>
                </c:pt>
                <c:pt idx="830">
                  <c:v>8.0800000000000283E-5</c:v>
                </c:pt>
                <c:pt idx="831">
                  <c:v>8.0800000000000283E-5</c:v>
                </c:pt>
                <c:pt idx="832">
                  <c:v>8.0200000000000066E-5</c:v>
                </c:pt>
                <c:pt idx="833">
                  <c:v>7.9700000000000297E-5</c:v>
                </c:pt>
                <c:pt idx="834">
                  <c:v>7.9700000000000297E-5</c:v>
                </c:pt>
                <c:pt idx="835">
                  <c:v>7.9500000000000252E-5</c:v>
                </c:pt>
                <c:pt idx="836">
                  <c:v>7.9000000000000253E-5</c:v>
                </c:pt>
                <c:pt idx="837">
                  <c:v>7.8900000000000183E-5</c:v>
                </c:pt>
                <c:pt idx="838">
                  <c:v>7.8900000000000183E-5</c:v>
                </c:pt>
                <c:pt idx="839">
                  <c:v>7.8700000000000232E-5</c:v>
                </c:pt>
                <c:pt idx="840">
                  <c:v>7.8400000000000184E-5</c:v>
                </c:pt>
                <c:pt idx="841">
                  <c:v>7.7700000000000262E-5</c:v>
                </c:pt>
                <c:pt idx="842">
                  <c:v>7.7600000000000165E-5</c:v>
                </c:pt>
                <c:pt idx="843">
                  <c:v>7.750000000000023E-5</c:v>
                </c:pt>
                <c:pt idx="844">
                  <c:v>7.7000000000000232E-5</c:v>
                </c:pt>
                <c:pt idx="845">
                  <c:v>7.6800000000000186E-5</c:v>
                </c:pt>
                <c:pt idx="846">
                  <c:v>7.5900000000000191E-5</c:v>
                </c:pt>
                <c:pt idx="847">
                  <c:v>7.5000000000000197E-5</c:v>
                </c:pt>
                <c:pt idx="848">
                  <c:v>7.4000000000000254E-5</c:v>
                </c:pt>
                <c:pt idx="849">
                  <c:v>7.4000000000000254E-5</c:v>
                </c:pt>
                <c:pt idx="850">
                  <c:v>7.2800000000000252E-5</c:v>
                </c:pt>
                <c:pt idx="851">
                  <c:v>7.2500000000000204E-5</c:v>
                </c:pt>
                <c:pt idx="852">
                  <c:v>7.0500000000000182E-5</c:v>
                </c:pt>
                <c:pt idx="853">
                  <c:v>7.0500000000000182E-5</c:v>
                </c:pt>
                <c:pt idx="854">
                  <c:v>7.0300000000000232E-5</c:v>
                </c:pt>
                <c:pt idx="855">
                  <c:v>6.8700000000000193E-5</c:v>
                </c:pt>
                <c:pt idx="856">
                  <c:v>6.7100000000000181E-5</c:v>
                </c:pt>
                <c:pt idx="857">
                  <c:v>6.5200000000000135E-5</c:v>
                </c:pt>
                <c:pt idx="858">
                  <c:v>6.4700000000000285E-5</c:v>
                </c:pt>
                <c:pt idx="859">
                  <c:v>6.4600000000000147E-5</c:v>
                </c:pt>
                <c:pt idx="860">
                  <c:v>6.4400000000000224E-5</c:v>
                </c:pt>
                <c:pt idx="861">
                  <c:v>6.3200000000000032E-5</c:v>
                </c:pt>
                <c:pt idx="862">
                  <c:v>6.2300000000000213E-5</c:v>
                </c:pt>
                <c:pt idx="863">
                  <c:v>6.220000000000013E-5</c:v>
                </c:pt>
                <c:pt idx="864">
                  <c:v>5.9000000000000187E-5</c:v>
                </c:pt>
              </c:numCache>
            </c:numRef>
          </c:xVal>
          <c:yVal>
            <c:numRef>
              <c:f>'LCF-copy'!$G$7:$G$871</c:f>
              <c:numCache>
                <c:formatCode>General</c:formatCode>
                <c:ptCount val="865"/>
                <c:pt idx="0">
                  <c:v>1.1560693641618543E-3</c:v>
                </c:pt>
                <c:pt idx="1">
                  <c:v>2.3121387283236996E-3</c:v>
                </c:pt>
                <c:pt idx="2">
                  <c:v>3.4682080924855491E-3</c:v>
                </c:pt>
                <c:pt idx="3">
                  <c:v>4.6242774566473965E-3</c:v>
                </c:pt>
                <c:pt idx="4">
                  <c:v>5.7803468208092569E-3</c:v>
                </c:pt>
                <c:pt idx="5">
                  <c:v>6.9364161849711286E-3</c:v>
                </c:pt>
                <c:pt idx="6">
                  <c:v>8.0924855491329873E-3</c:v>
                </c:pt>
                <c:pt idx="7">
                  <c:v>9.2485549132948E-3</c:v>
                </c:pt>
                <c:pt idx="8">
                  <c:v>1.0404624277456647E-2</c:v>
                </c:pt>
                <c:pt idx="9">
                  <c:v>1.1560693641618536E-2</c:v>
                </c:pt>
                <c:pt idx="10">
                  <c:v>1.2716763005780346E-2</c:v>
                </c:pt>
                <c:pt idx="11">
                  <c:v>1.3872832369942223E-2</c:v>
                </c:pt>
                <c:pt idx="12">
                  <c:v>1.5028901734104047E-2</c:v>
                </c:pt>
                <c:pt idx="13">
                  <c:v>1.6184971098265957E-2</c:v>
                </c:pt>
                <c:pt idx="14">
                  <c:v>1.7341040462427744E-2</c:v>
                </c:pt>
                <c:pt idx="15">
                  <c:v>1.84971098265896E-2</c:v>
                </c:pt>
                <c:pt idx="16">
                  <c:v>1.9653179190751487E-2</c:v>
                </c:pt>
                <c:pt idx="17">
                  <c:v>2.0809248554913423E-2</c:v>
                </c:pt>
                <c:pt idx="18">
                  <c:v>2.1965317919075258E-2</c:v>
                </c:pt>
                <c:pt idx="19">
                  <c:v>2.3121387283236993E-2</c:v>
                </c:pt>
                <c:pt idx="20">
                  <c:v>2.4277456647398828E-2</c:v>
                </c:pt>
                <c:pt idx="21">
                  <c:v>2.5433526011560747E-2</c:v>
                </c:pt>
                <c:pt idx="22">
                  <c:v>2.6589595375722589E-2</c:v>
                </c:pt>
                <c:pt idx="23">
                  <c:v>2.77456647398844E-2</c:v>
                </c:pt>
                <c:pt idx="24">
                  <c:v>2.8901734104046239E-2</c:v>
                </c:pt>
                <c:pt idx="25">
                  <c:v>3.005780346820815E-2</c:v>
                </c:pt>
                <c:pt idx="26">
                  <c:v>3.1213872832370031E-2</c:v>
                </c:pt>
                <c:pt idx="27">
                  <c:v>3.236994219653179E-2</c:v>
                </c:pt>
                <c:pt idx="28">
                  <c:v>3.3526011560693639E-2</c:v>
                </c:pt>
                <c:pt idx="29">
                  <c:v>3.4682080924855488E-2</c:v>
                </c:pt>
                <c:pt idx="30">
                  <c:v>3.5838150289017406E-2</c:v>
                </c:pt>
                <c:pt idx="31">
                  <c:v>3.6994219653179269E-2</c:v>
                </c:pt>
                <c:pt idx="32">
                  <c:v>3.8150289017341035E-2</c:v>
                </c:pt>
                <c:pt idx="33">
                  <c:v>3.9306358381502891E-2</c:v>
                </c:pt>
                <c:pt idx="34">
                  <c:v>4.0462427745664865E-2</c:v>
                </c:pt>
                <c:pt idx="35">
                  <c:v>4.1618497109826749E-2</c:v>
                </c:pt>
                <c:pt idx="36">
                  <c:v>4.2774566473988425E-2</c:v>
                </c:pt>
                <c:pt idx="37">
                  <c:v>4.3930635838150399E-2</c:v>
                </c:pt>
                <c:pt idx="38">
                  <c:v>4.5086705202312137E-2</c:v>
                </c:pt>
                <c:pt idx="39">
                  <c:v>4.6242774566473945E-2</c:v>
                </c:pt>
                <c:pt idx="40">
                  <c:v>4.7398843930635967E-2</c:v>
                </c:pt>
                <c:pt idx="41">
                  <c:v>4.8554913294797684E-2</c:v>
                </c:pt>
                <c:pt idx="42">
                  <c:v>4.9710982658959638E-2</c:v>
                </c:pt>
                <c:pt idx="43">
                  <c:v>5.0867052023121501E-2</c:v>
                </c:pt>
                <c:pt idx="44">
                  <c:v>5.2023121387283343E-2</c:v>
                </c:pt>
                <c:pt idx="45">
                  <c:v>5.3179190751445088E-2</c:v>
                </c:pt>
                <c:pt idx="46">
                  <c:v>5.4335260115607034E-2</c:v>
                </c:pt>
                <c:pt idx="47">
                  <c:v>5.5491329479768793E-2</c:v>
                </c:pt>
                <c:pt idx="48">
                  <c:v>5.6647398843930684E-2</c:v>
                </c:pt>
                <c:pt idx="49">
                  <c:v>5.7803468208092484E-2</c:v>
                </c:pt>
                <c:pt idx="50">
                  <c:v>5.8959537572254285E-2</c:v>
                </c:pt>
                <c:pt idx="51">
                  <c:v>6.0115606936416405E-2</c:v>
                </c:pt>
                <c:pt idx="52">
                  <c:v>6.1271676300578025E-2</c:v>
                </c:pt>
                <c:pt idx="53">
                  <c:v>6.2427745664739867E-2</c:v>
                </c:pt>
                <c:pt idx="54">
                  <c:v>6.358381502890173E-2</c:v>
                </c:pt>
                <c:pt idx="55">
                  <c:v>6.4739884393063579E-2</c:v>
                </c:pt>
                <c:pt idx="56">
                  <c:v>6.5895953757225484E-2</c:v>
                </c:pt>
                <c:pt idx="57">
                  <c:v>6.705202312138743E-2</c:v>
                </c:pt>
                <c:pt idx="58">
                  <c:v>6.8208092485549127E-2</c:v>
                </c:pt>
                <c:pt idx="59">
                  <c:v>6.9364161849711253E-2</c:v>
                </c:pt>
                <c:pt idx="60">
                  <c:v>7.0520231213872839E-2</c:v>
                </c:pt>
                <c:pt idx="61">
                  <c:v>7.1676300578034688E-2</c:v>
                </c:pt>
                <c:pt idx="62">
                  <c:v>7.2832369942196745E-2</c:v>
                </c:pt>
                <c:pt idx="63">
                  <c:v>7.39884393063584E-2</c:v>
                </c:pt>
                <c:pt idx="64">
                  <c:v>7.5144508670520235E-2</c:v>
                </c:pt>
                <c:pt idx="65">
                  <c:v>7.6300578034682084E-2</c:v>
                </c:pt>
                <c:pt idx="66">
                  <c:v>7.74566473988441E-2</c:v>
                </c:pt>
                <c:pt idx="67">
                  <c:v>7.8612716763005783E-2</c:v>
                </c:pt>
                <c:pt idx="68">
                  <c:v>7.9768786127167798E-2</c:v>
                </c:pt>
                <c:pt idx="69">
                  <c:v>8.0924855491329828E-2</c:v>
                </c:pt>
                <c:pt idx="70">
                  <c:v>8.208092485549133E-2</c:v>
                </c:pt>
                <c:pt idx="71">
                  <c:v>8.3236994219653374E-2</c:v>
                </c:pt>
                <c:pt idx="72">
                  <c:v>8.4393063583815028E-2</c:v>
                </c:pt>
                <c:pt idx="73">
                  <c:v>8.5549132947977044E-2</c:v>
                </c:pt>
                <c:pt idx="74">
                  <c:v>8.6705202312138713E-2</c:v>
                </c:pt>
                <c:pt idx="75">
                  <c:v>8.7861271676300479E-2</c:v>
                </c:pt>
                <c:pt idx="76">
                  <c:v>8.901734104046273E-2</c:v>
                </c:pt>
                <c:pt idx="77">
                  <c:v>9.0173410404624219E-2</c:v>
                </c:pt>
                <c:pt idx="78">
                  <c:v>9.1329479768786248E-2</c:v>
                </c:pt>
                <c:pt idx="79">
                  <c:v>9.2485549132947972E-2</c:v>
                </c:pt>
                <c:pt idx="80">
                  <c:v>9.3641618497109821E-2</c:v>
                </c:pt>
                <c:pt idx="81">
                  <c:v>9.4797687861271698E-2</c:v>
                </c:pt>
                <c:pt idx="82">
                  <c:v>9.595375722543352E-2</c:v>
                </c:pt>
                <c:pt idx="83">
                  <c:v>9.7109826589595397E-2</c:v>
                </c:pt>
                <c:pt idx="84">
                  <c:v>9.8265895953757593E-2</c:v>
                </c:pt>
                <c:pt idx="85">
                  <c:v>9.94219653179194E-2</c:v>
                </c:pt>
                <c:pt idx="86">
                  <c:v>0.10057803468208093</c:v>
                </c:pt>
                <c:pt idx="87">
                  <c:v>0.1017341040462431</c:v>
                </c:pt>
                <c:pt idx="88">
                  <c:v>0.10289017341040477</c:v>
                </c:pt>
                <c:pt idx="89">
                  <c:v>0.10404624277456666</c:v>
                </c:pt>
                <c:pt idx="90">
                  <c:v>0.10520231213872833</c:v>
                </c:pt>
                <c:pt idx="91">
                  <c:v>0.10635838150288998</c:v>
                </c:pt>
                <c:pt idx="92">
                  <c:v>0.10751445086705202</c:v>
                </c:pt>
                <c:pt idx="93">
                  <c:v>0.10867052023121425</c:v>
                </c:pt>
                <c:pt idx="94">
                  <c:v>0.10982658959537571</c:v>
                </c:pt>
                <c:pt idx="95">
                  <c:v>0.11098265895953757</c:v>
                </c:pt>
                <c:pt idx="96">
                  <c:v>0.1121387283236996</c:v>
                </c:pt>
                <c:pt idx="97">
                  <c:v>0.11329479768786127</c:v>
                </c:pt>
                <c:pt idx="98">
                  <c:v>0.11445086705202291</c:v>
                </c:pt>
                <c:pt idx="99">
                  <c:v>0.1156069364161852</c:v>
                </c:pt>
                <c:pt idx="100">
                  <c:v>0.11676300578034697</c:v>
                </c:pt>
                <c:pt idx="101">
                  <c:v>0.11791907514450853</c:v>
                </c:pt>
                <c:pt idx="102">
                  <c:v>0.11907514450867079</c:v>
                </c:pt>
                <c:pt idx="103">
                  <c:v>0.12023121387283257</c:v>
                </c:pt>
                <c:pt idx="104">
                  <c:v>0.12138728323699421</c:v>
                </c:pt>
                <c:pt idx="105">
                  <c:v>0.12254335260115606</c:v>
                </c:pt>
                <c:pt idx="106">
                  <c:v>0.12369942196531815</c:v>
                </c:pt>
                <c:pt idx="107">
                  <c:v>0.12485549132947975</c:v>
                </c:pt>
                <c:pt idx="108">
                  <c:v>0.12601156069364131</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0.13641618497109881</c:v>
                </c:pt>
                <c:pt idx="118">
                  <c:v>0.13757225433526021</c:v>
                </c:pt>
                <c:pt idx="119">
                  <c:v>0.13872832369942228</c:v>
                </c:pt>
                <c:pt idx="120">
                  <c:v>0.13988439306358383</c:v>
                </c:pt>
                <c:pt idx="121">
                  <c:v>0.14104046242774604</c:v>
                </c:pt>
                <c:pt idx="122">
                  <c:v>0.14219653179190783</c:v>
                </c:pt>
                <c:pt idx="123">
                  <c:v>0.1433526011560694</c:v>
                </c:pt>
                <c:pt idx="124">
                  <c:v>0.1445086705202315</c:v>
                </c:pt>
                <c:pt idx="125">
                  <c:v>0.14566473988439352</c:v>
                </c:pt>
                <c:pt idx="126">
                  <c:v>0.14682080924855448</c:v>
                </c:pt>
                <c:pt idx="127">
                  <c:v>0.14797687861271677</c:v>
                </c:pt>
                <c:pt idx="128">
                  <c:v>0.1491329479768787</c:v>
                </c:pt>
                <c:pt idx="129">
                  <c:v>0.15028901734104075</c:v>
                </c:pt>
                <c:pt idx="130">
                  <c:v>0.15144508670520299</c:v>
                </c:pt>
                <c:pt idx="131">
                  <c:v>0.15260115606936447</c:v>
                </c:pt>
                <c:pt idx="132">
                  <c:v>0.15375722543352621</c:v>
                </c:pt>
                <c:pt idx="133">
                  <c:v>0.15491329479768851</c:v>
                </c:pt>
                <c:pt idx="134">
                  <c:v>0.15606936416185024</c:v>
                </c:pt>
                <c:pt idx="135">
                  <c:v>0.15722543352601223</c:v>
                </c:pt>
                <c:pt idx="136">
                  <c:v>0.15838150289017341</c:v>
                </c:pt>
                <c:pt idx="137">
                  <c:v>0.15953757225433526</c:v>
                </c:pt>
                <c:pt idx="138">
                  <c:v>0.16069364161849711</c:v>
                </c:pt>
                <c:pt idx="139">
                  <c:v>0.16184971098265888</c:v>
                </c:pt>
                <c:pt idx="140">
                  <c:v>0.16300578034682112</c:v>
                </c:pt>
                <c:pt idx="141">
                  <c:v>0.16416184971098266</c:v>
                </c:pt>
                <c:pt idx="142">
                  <c:v>0.16531791907514451</c:v>
                </c:pt>
                <c:pt idx="143">
                  <c:v>0.16647398843930641</c:v>
                </c:pt>
                <c:pt idx="144">
                  <c:v>0.16763005780346821</c:v>
                </c:pt>
                <c:pt idx="145">
                  <c:v>0.16878612716763036</c:v>
                </c:pt>
                <c:pt idx="146">
                  <c:v>0.1699421965317926</c:v>
                </c:pt>
                <c:pt idx="147">
                  <c:v>0.17109826589595406</c:v>
                </c:pt>
                <c:pt idx="148">
                  <c:v>0.17225433526011574</c:v>
                </c:pt>
                <c:pt idx="149">
                  <c:v>0.17341040462427779</c:v>
                </c:pt>
                <c:pt idx="150">
                  <c:v>0.17456647398843941</c:v>
                </c:pt>
                <c:pt idx="151">
                  <c:v>0.17572254335260121</c:v>
                </c:pt>
                <c:pt idx="152">
                  <c:v>0.176878612716763</c:v>
                </c:pt>
                <c:pt idx="153">
                  <c:v>0.17803468208092527</c:v>
                </c:pt>
                <c:pt idx="154">
                  <c:v>0.1791907514450867</c:v>
                </c:pt>
                <c:pt idx="155">
                  <c:v>0.18034682080924871</c:v>
                </c:pt>
                <c:pt idx="156">
                  <c:v>0.18150289017341073</c:v>
                </c:pt>
                <c:pt idx="157">
                  <c:v>0.18265895953757241</c:v>
                </c:pt>
                <c:pt idx="158">
                  <c:v>0.18381502890173421</c:v>
                </c:pt>
                <c:pt idx="159">
                  <c:v>0.18497109826589594</c:v>
                </c:pt>
                <c:pt idx="160">
                  <c:v>0.18612716763005777</c:v>
                </c:pt>
                <c:pt idx="161">
                  <c:v>0.18728323699421995</c:v>
                </c:pt>
                <c:pt idx="162">
                  <c:v>0.18843930635838196</c:v>
                </c:pt>
                <c:pt idx="163">
                  <c:v>0.18959537572254367</c:v>
                </c:pt>
                <c:pt idx="164">
                  <c:v>0.19075144508670541</c:v>
                </c:pt>
                <c:pt idx="165">
                  <c:v>0.19190751445086704</c:v>
                </c:pt>
                <c:pt idx="166">
                  <c:v>0.19306358381502894</c:v>
                </c:pt>
                <c:pt idx="167">
                  <c:v>0.19421965317919118</c:v>
                </c:pt>
                <c:pt idx="168">
                  <c:v>0.19537572254335234</c:v>
                </c:pt>
                <c:pt idx="169">
                  <c:v>0.19653179190751438</c:v>
                </c:pt>
                <c:pt idx="170">
                  <c:v>0.19768786127167617</c:v>
                </c:pt>
                <c:pt idx="171">
                  <c:v>0.19884393063583841</c:v>
                </c:pt>
                <c:pt idx="172">
                  <c:v>0.2</c:v>
                </c:pt>
                <c:pt idx="173">
                  <c:v>0.20115606936416186</c:v>
                </c:pt>
                <c:pt idx="174">
                  <c:v>0.20231213872832404</c:v>
                </c:pt>
                <c:pt idx="175">
                  <c:v>0.20346820809248614</c:v>
                </c:pt>
                <c:pt idx="176">
                  <c:v>0.20462427745664738</c:v>
                </c:pt>
                <c:pt idx="177">
                  <c:v>0.20578034682080956</c:v>
                </c:pt>
                <c:pt idx="178">
                  <c:v>0.20693641618497163</c:v>
                </c:pt>
                <c:pt idx="179">
                  <c:v>0.20809248554913357</c:v>
                </c:pt>
                <c:pt idx="180">
                  <c:v>0.20924855491329494</c:v>
                </c:pt>
                <c:pt idx="181">
                  <c:v>0.21040462427745671</c:v>
                </c:pt>
                <c:pt idx="182">
                  <c:v>0.2115606936416185</c:v>
                </c:pt>
                <c:pt idx="183">
                  <c:v>0.21271676300578041</c:v>
                </c:pt>
                <c:pt idx="184">
                  <c:v>0.2138728323699422</c:v>
                </c:pt>
                <c:pt idx="185">
                  <c:v>0.21502890173410424</c:v>
                </c:pt>
                <c:pt idx="186">
                  <c:v>0.2161849710982659</c:v>
                </c:pt>
                <c:pt idx="187">
                  <c:v>0.21734104046242855</c:v>
                </c:pt>
                <c:pt idx="188">
                  <c:v>0.21849710982658999</c:v>
                </c:pt>
                <c:pt idx="189">
                  <c:v>0.21965317919075145</c:v>
                </c:pt>
                <c:pt idx="190">
                  <c:v>0.22080924855491341</c:v>
                </c:pt>
                <c:pt idx="191">
                  <c:v>0.22196531791907514</c:v>
                </c:pt>
                <c:pt idx="192">
                  <c:v>0.22312138728323697</c:v>
                </c:pt>
                <c:pt idx="193">
                  <c:v>0.22427745664739918</c:v>
                </c:pt>
                <c:pt idx="194">
                  <c:v>0.22543352601156069</c:v>
                </c:pt>
                <c:pt idx="195">
                  <c:v>0.22658959537572254</c:v>
                </c:pt>
                <c:pt idx="196">
                  <c:v>0.22774566473988439</c:v>
                </c:pt>
                <c:pt idx="197">
                  <c:v>0.22890173410404624</c:v>
                </c:pt>
                <c:pt idx="198">
                  <c:v>0.23005780346820809</c:v>
                </c:pt>
                <c:pt idx="199">
                  <c:v>0.23121387283237044</c:v>
                </c:pt>
                <c:pt idx="200">
                  <c:v>0.23236994219653209</c:v>
                </c:pt>
                <c:pt idx="201">
                  <c:v>0.23352601156069391</c:v>
                </c:pt>
                <c:pt idx="202">
                  <c:v>0.23468208092485537</c:v>
                </c:pt>
                <c:pt idx="203">
                  <c:v>0.23583815028901733</c:v>
                </c:pt>
                <c:pt idx="204">
                  <c:v>0.23699421965317921</c:v>
                </c:pt>
                <c:pt idx="205">
                  <c:v>0.23815028901734137</c:v>
                </c:pt>
                <c:pt idx="206">
                  <c:v>0.23930635838150291</c:v>
                </c:pt>
                <c:pt idx="207">
                  <c:v>0.24046242774566504</c:v>
                </c:pt>
                <c:pt idx="208">
                  <c:v>0.24161849710982708</c:v>
                </c:pt>
                <c:pt idx="209">
                  <c:v>0.24277456647398837</c:v>
                </c:pt>
                <c:pt idx="210">
                  <c:v>0.24393063583815044</c:v>
                </c:pt>
                <c:pt idx="211">
                  <c:v>0.24508670520231221</c:v>
                </c:pt>
                <c:pt idx="212">
                  <c:v>0.24624277456647456</c:v>
                </c:pt>
                <c:pt idx="213">
                  <c:v>0.24739884393063591</c:v>
                </c:pt>
                <c:pt idx="214">
                  <c:v>0.2485549132947977</c:v>
                </c:pt>
                <c:pt idx="215">
                  <c:v>0.2497109826589598</c:v>
                </c:pt>
                <c:pt idx="216">
                  <c:v>0.25086705202312065</c:v>
                </c:pt>
                <c:pt idx="217">
                  <c:v>0.25202312138728378</c:v>
                </c:pt>
                <c:pt idx="218">
                  <c:v>0.25317919075144507</c:v>
                </c:pt>
                <c:pt idx="219">
                  <c:v>0.25433526011560692</c:v>
                </c:pt>
                <c:pt idx="220">
                  <c:v>0.25549132947976877</c:v>
                </c:pt>
                <c:pt idx="221">
                  <c:v>0.25664739884393029</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0.26936416184971218</c:v>
                </c:pt>
                <c:pt idx="233">
                  <c:v>0.27052023121387353</c:v>
                </c:pt>
                <c:pt idx="234">
                  <c:v>0.27167630057803466</c:v>
                </c:pt>
                <c:pt idx="235">
                  <c:v>0.27283236994219712</c:v>
                </c:pt>
                <c:pt idx="236">
                  <c:v>0.27398843930635902</c:v>
                </c:pt>
                <c:pt idx="237">
                  <c:v>0.2751445086705202</c:v>
                </c:pt>
                <c:pt idx="238">
                  <c:v>0.27630057803468316</c:v>
                </c:pt>
                <c:pt idx="239">
                  <c:v>0.27745664739884518</c:v>
                </c:pt>
                <c:pt idx="240">
                  <c:v>0.27861271676300581</c:v>
                </c:pt>
                <c:pt idx="241">
                  <c:v>0.27976878612716782</c:v>
                </c:pt>
                <c:pt idx="242">
                  <c:v>0.28092485549132951</c:v>
                </c:pt>
                <c:pt idx="243">
                  <c:v>0.28208092485549202</c:v>
                </c:pt>
                <c:pt idx="244">
                  <c:v>0.28323699421965415</c:v>
                </c:pt>
                <c:pt idx="245">
                  <c:v>0.28439306358381561</c:v>
                </c:pt>
                <c:pt idx="246">
                  <c:v>0.2855491329479769</c:v>
                </c:pt>
                <c:pt idx="247">
                  <c:v>0.28670520231213875</c:v>
                </c:pt>
                <c:pt idx="248">
                  <c:v>0.28786127167630082</c:v>
                </c:pt>
                <c:pt idx="249">
                  <c:v>0.28901734104046306</c:v>
                </c:pt>
                <c:pt idx="250">
                  <c:v>0.2901734104046243</c:v>
                </c:pt>
                <c:pt idx="251">
                  <c:v>0.29132947976878715</c:v>
                </c:pt>
                <c:pt idx="252">
                  <c:v>0.29248554913294911</c:v>
                </c:pt>
                <c:pt idx="253">
                  <c:v>0.29364161849710979</c:v>
                </c:pt>
                <c:pt idx="254">
                  <c:v>0.29479768786127181</c:v>
                </c:pt>
                <c:pt idx="255">
                  <c:v>0.29595375722543382</c:v>
                </c:pt>
                <c:pt idx="256">
                  <c:v>0.29710982658959539</c:v>
                </c:pt>
                <c:pt idx="257">
                  <c:v>0.29826589595375796</c:v>
                </c:pt>
                <c:pt idx="258">
                  <c:v>0.29942196531792059</c:v>
                </c:pt>
                <c:pt idx="259">
                  <c:v>0.3005780346820815</c:v>
                </c:pt>
                <c:pt idx="260">
                  <c:v>0.30173410404624285</c:v>
                </c:pt>
                <c:pt idx="261">
                  <c:v>0.30289017341040547</c:v>
                </c:pt>
                <c:pt idx="262">
                  <c:v>0.30404624277456682</c:v>
                </c:pt>
                <c:pt idx="263">
                  <c:v>0.30520231213872834</c:v>
                </c:pt>
                <c:pt idx="264">
                  <c:v>0.30635838150289146</c:v>
                </c:pt>
                <c:pt idx="265">
                  <c:v>0.30751445086705292</c:v>
                </c:pt>
                <c:pt idx="266">
                  <c:v>0.30867052023121438</c:v>
                </c:pt>
                <c:pt idx="267">
                  <c:v>0.30982658959537701</c:v>
                </c:pt>
                <c:pt idx="268">
                  <c:v>0.31098265895953842</c:v>
                </c:pt>
                <c:pt idx="269">
                  <c:v>0.31213872832369982</c:v>
                </c:pt>
                <c:pt idx="270">
                  <c:v>0.3132947976878625</c:v>
                </c:pt>
                <c:pt idx="271">
                  <c:v>0.31445086705202441</c:v>
                </c:pt>
                <c:pt idx="272">
                  <c:v>0.31560693641618476</c:v>
                </c:pt>
                <c:pt idx="273">
                  <c:v>0.31676300578034688</c:v>
                </c:pt>
                <c:pt idx="274">
                  <c:v>0.31791907514450995</c:v>
                </c:pt>
                <c:pt idx="275">
                  <c:v>0.31907514450867058</c:v>
                </c:pt>
                <c:pt idx="276">
                  <c:v>0.32023121387283238</c:v>
                </c:pt>
                <c:pt idx="277">
                  <c:v>0.32138728323699545</c:v>
                </c:pt>
                <c:pt idx="278">
                  <c:v>0.32254335260115574</c:v>
                </c:pt>
                <c:pt idx="279">
                  <c:v>0.32369942196531792</c:v>
                </c:pt>
                <c:pt idx="280">
                  <c:v>0.32485549132948144</c:v>
                </c:pt>
                <c:pt idx="281">
                  <c:v>0.3260115606936429</c:v>
                </c:pt>
                <c:pt idx="282">
                  <c:v>0.32716763005780436</c:v>
                </c:pt>
                <c:pt idx="283">
                  <c:v>0.32832369942196626</c:v>
                </c:pt>
                <c:pt idx="284">
                  <c:v>0.32947976878612778</c:v>
                </c:pt>
                <c:pt idx="285">
                  <c:v>0.33063583815028902</c:v>
                </c:pt>
                <c:pt idx="286">
                  <c:v>0.33179190751445164</c:v>
                </c:pt>
                <c:pt idx="287">
                  <c:v>0.33294797687861377</c:v>
                </c:pt>
                <c:pt idx="288">
                  <c:v>0.33410404624277518</c:v>
                </c:pt>
                <c:pt idx="289">
                  <c:v>0.33526011560693642</c:v>
                </c:pt>
                <c:pt idx="290">
                  <c:v>0.33641618497109926</c:v>
                </c:pt>
                <c:pt idx="291">
                  <c:v>0.33757225433526122</c:v>
                </c:pt>
                <c:pt idx="292">
                  <c:v>0.33872832369942313</c:v>
                </c:pt>
                <c:pt idx="293">
                  <c:v>0.3398843930635852</c:v>
                </c:pt>
                <c:pt idx="294">
                  <c:v>0.34104046242774588</c:v>
                </c:pt>
                <c:pt idx="295">
                  <c:v>0.34219653179190751</c:v>
                </c:pt>
                <c:pt idx="296">
                  <c:v>0.34335260115607014</c:v>
                </c:pt>
                <c:pt idx="297">
                  <c:v>0.34450867052023132</c:v>
                </c:pt>
                <c:pt idx="298">
                  <c:v>0.34566473988439361</c:v>
                </c:pt>
                <c:pt idx="299">
                  <c:v>0.34682080924855618</c:v>
                </c:pt>
                <c:pt idx="300">
                  <c:v>0.34797687861271753</c:v>
                </c:pt>
                <c:pt idx="301">
                  <c:v>0.34913294797687888</c:v>
                </c:pt>
                <c:pt idx="302">
                  <c:v>0.35028901734104106</c:v>
                </c:pt>
                <c:pt idx="303">
                  <c:v>0.3514450867052023</c:v>
                </c:pt>
                <c:pt idx="304">
                  <c:v>0.35260115606936415</c:v>
                </c:pt>
                <c:pt idx="305">
                  <c:v>0.35375722543352545</c:v>
                </c:pt>
                <c:pt idx="306">
                  <c:v>0.35491329479768852</c:v>
                </c:pt>
                <c:pt idx="307">
                  <c:v>0.35606936416185048</c:v>
                </c:pt>
                <c:pt idx="308">
                  <c:v>0.35722543352601155</c:v>
                </c:pt>
                <c:pt idx="309">
                  <c:v>0.35838150289017401</c:v>
                </c:pt>
                <c:pt idx="310">
                  <c:v>0.3595375722543353</c:v>
                </c:pt>
                <c:pt idx="311">
                  <c:v>0.3606936416184971</c:v>
                </c:pt>
                <c:pt idx="312">
                  <c:v>0.36184971098266006</c:v>
                </c:pt>
                <c:pt idx="313">
                  <c:v>0.36300578034682152</c:v>
                </c:pt>
                <c:pt idx="314">
                  <c:v>0.36416184971098281</c:v>
                </c:pt>
                <c:pt idx="315">
                  <c:v>0.36531791907514555</c:v>
                </c:pt>
                <c:pt idx="316">
                  <c:v>0.36647398843930695</c:v>
                </c:pt>
                <c:pt idx="317">
                  <c:v>0.3676300578034683</c:v>
                </c:pt>
                <c:pt idx="318">
                  <c:v>0.36878612716763104</c:v>
                </c:pt>
                <c:pt idx="319">
                  <c:v>0.36994219653179189</c:v>
                </c:pt>
                <c:pt idx="320">
                  <c:v>0.37109826589595507</c:v>
                </c:pt>
                <c:pt idx="321">
                  <c:v>0.37225433526011581</c:v>
                </c:pt>
                <c:pt idx="322">
                  <c:v>0.37341040462427844</c:v>
                </c:pt>
                <c:pt idx="323">
                  <c:v>0.37456647398844078</c:v>
                </c:pt>
                <c:pt idx="324">
                  <c:v>0.37572254335260241</c:v>
                </c:pt>
                <c:pt idx="325">
                  <c:v>0.37687861271676393</c:v>
                </c:pt>
                <c:pt idx="326">
                  <c:v>0.37803468208092539</c:v>
                </c:pt>
                <c:pt idx="327">
                  <c:v>0.37919075144508668</c:v>
                </c:pt>
                <c:pt idx="328">
                  <c:v>0.38034682080924997</c:v>
                </c:pt>
                <c:pt idx="329">
                  <c:v>0.38150289017341138</c:v>
                </c:pt>
                <c:pt idx="330">
                  <c:v>0.3826589595375729</c:v>
                </c:pt>
                <c:pt idx="331">
                  <c:v>0.38381502890173408</c:v>
                </c:pt>
                <c:pt idx="332">
                  <c:v>0.38497109826589693</c:v>
                </c:pt>
                <c:pt idx="333">
                  <c:v>0.38612716763005889</c:v>
                </c:pt>
                <c:pt idx="334">
                  <c:v>0.3872832369942204</c:v>
                </c:pt>
                <c:pt idx="335">
                  <c:v>0.38843930635838148</c:v>
                </c:pt>
                <c:pt idx="336">
                  <c:v>0.38959537572254438</c:v>
                </c:pt>
                <c:pt idx="337">
                  <c:v>0.39075144508670528</c:v>
                </c:pt>
                <c:pt idx="338">
                  <c:v>0.39190751445086786</c:v>
                </c:pt>
                <c:pt idx="339">
                  <c:v>0.39306358381502993</c:v>
                </c:pt>
                <c:pt idx="340">
                  <c:v>0.39421965317919133</c:v>
                </c:pt>
                <c:pt idx="341">
                  <c:v>0.3953757225433534</c:v>
                </c:pt>
                <c:pt idx="342">
                  <c:v>0.39653179190751536</c:v>
                </c:pt>
                <c:pt idx="343">
                  <c:v>0.39768786127167793</c:v>
                </c:pt>
                <c:pt idx="344">
                  <c:v>0.39884393063583884</c:v>
                </c:pt>
                <c:pt idx="345">
                  <c:v>0.4</c:v>
                </c:pt>
                <c:pt idx="346">
                  <c:v>0.40115606936416287</c:v>
                </c:pt>
                <c:pt idx="347">
                  <c:v>0.40231213872832372</c:v>
                </c:pt>
                <c:pt idx="348">
                  <c:v>0.40346820809248624</c:v>
                </c:pt>
                <c:pt idx="349">
                  <c:v>0.40462427745664825</c:v>
                </c:pt>
                <c:pt idx="350">
                  <c:v>0.40578034682080932</c:v>
                </c:pt>
                <c:pt idx="351">
                  <c:v>0.40693641618497173</c:v>
                </c:pt>
                <c:pt idx="352">
                  <c:v>0.40809248554913297</c:v>
                </c:pt>
                <c:pt idx="353">
                  <c:v>0.40924855491329476</c:v>
                </c:pt>
                <c:pt idx="354">
                  <c:v>0.41040462427745777</c:v>
                </c:pt>
                <c:pt idx="355">
                  <c:v>0.41156069364161912</c:v>
                </c:pt>
                <c:pt idx="356">
                  <c:v>0.41271676300578114</c:v>
                </c:pt>
                <c:pt idx="357">
                  <c:v>0.41387283236994377</c:v>
                </c:pt>
                <c:pt idx="358">
                  <c:v>0.41502890173410523</c:v>
                </c:pt>
                <c:pt idx="359">
                  <c:v>0.41618497109826713</c:v>
                </c:pt>
                <c:pt idx="360">
                  <c:v>0.41734104046242776</c:v>
                </c:pt>
                <c:pt idx="361">
                  <c:v>0.41849710982658961</c:v>
                </c:pt>
                <c:pt idx="362">
                  <c:v>0.41965317919075207</c:v>
                </c:pt>
                <c:pt idx="363">
                  <c:v>0.42080924855491331</c:v>
                </c:pt>
                <c:pt idx="364">
                  <c:v>0.42196531791907615</c:v>
                </c:pt>
                <c:pt idx="365">
                  <c:v>0.42312138728323762</c:v>
                </c:pt>
                <c:pt idx="366">
                  <c:v>0.42427745664739874</c:v>
                </c:pt>
                <c:pt idx="367">
                  <c:v>0.4254335260115607</c:v>
                </c:pt>
                <c:pt idx="368">
                  <c:v>0.42658959537572366</c:v>
                </c:pt>
                <c:pt idx="369">
                  <c:v>0.42774566473988501</c:v>
                </c:pt>
                <c:pt idx="370">
                  <c:v>0.42890173410404703</c:v>
                </c:pt>
                <c:pt idx="371">
                  <c:v>0.43005780346820832</c:v>
                </c:pt>
                <c:pt idx="372">
                  <c:v>0.43121387283237056</c:v>
                </c:pt>
                <c:pt idx="373">
                  <c:v>0.4323699421965318</c:v>
                </c:pt>
                <c:pt idx="374">
                  <c:v>0.43352601156069448</c:v>
                </c:pt>
                <c:pt idx="375">
                  <c:v>0.43468208092485716</c:v>
                </c:pt>
                <c:pt idx="376">
                  <c:v>0.43583815028901796</c:v>
                </c:pt>
                <c:pt idx="377">
                  <c:v>0.43699421965317931</c:v>
                </c:pt>
                <c:pt idx="378">
                  <c:v>0.43815028901734204</c:v>
                </c:pt>
                <c:pt idx="379">
                  <c:v>0.4393063583815035</c:v>
                </c:pt>
                <c:pt idx="380">
                  <c:v>0.44046242774566546</c:v>
                </c:pt>
                <c:pt idx="381">
                  <c:v>0.44161849710982742</c:v>
                </c:pt>
                <c:pt idx="382">
                  <c:v>0.44277456647398844</c:v>
                </c:pt>
                <c:pt idx="383">
                  <c:v>0.44393063583815034</c:v>
                </c:pt>
                <c:pt idx="384">
                  <c:v>0.44508670520231297</c:v>
                </c:pt>
                <c:pt idx="385">
                  <c:v>0.44624277456647399</c:v>
                </c:pt>
                <c:pt idx="386">
                  <c:v>0.44739884393063645</c:v>
                </c:pt>
                <c:pt idx="387">
                  <c:v>0.44855491329479841</c:v>
                </c:pt>
                <c:pt idx="388">
                  <c:v>0.44971098265895981</c:v>
                </c:pt>
                <c:pt idx="389">
                  <c:v>0.45086705202312072</c:v>
                </c:pt>
                <c:pt idx="390">
                  <c:v>0.4520231213872839</c:v>
                </c:pt>
                <c:pt idx="391">
                  <c:v>0.45317919075144508</c:v>
                </c:pt>
                <c:pt idx="392">
                  <c:v>0.45433526011560732</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0.46358381502890228</c:v>
                </c:pt>
                <c:pt idx="401">
                  <c:v>0.46473988439306357</c:v>
                </c:pt>
                <c:pt idx="402">
                  <c:v>0.46589595375722542</c:v>
                </c:pt>
                <c:pt idx="403">
                  <c:v>0.46705202312138727</c:v>
                </c:pt>
                <c:pt idx="404">
                  <c:v>0.46820809248554912</c:v>
                </c:pt>
                <c:pt idx="405">
                  <c:v>0.46936416184971219</c:v>
                </c:pt>
                <c:pt idx="406">
                  <c:v>0.47052023121387376</c:v>
                </c:pt>
                <c:pt idx="407">
                  <c:v>0.47167630057803467</c:v>
                </c:pt>
                <c:pt idx="408">
                  <c:v>0.47283236994219724</c:v>
                </c:pt>
                <c:pt idx="409">
                  <c:v>0.47398843930635914</c:v>
                </c:pt>
                <c:pt idx="410">
                  <c:v>0.47514450867052022</c:v>
                </c:pt>
                <c:pt idx="411">
                  <c:v>0.47630057803468329</c:v>
                </c:pt>
                <c:pt idx="412">
                  <c:v>0.47745664739884519</c:v>
                </c:pt>
                <c:pt idx="413">
                  <c:v>0.47861271676300582</c:v>
                </c:pt>
                <c:pt idx="414">
                  <c:v>0.47976878612716817</c:v>
                </c:pt>
                <c:pt idx="415">
                  <c:v>0.48092485549132946</c:v>
                </c:pt>
                <c:pt idx="416">
                  <c:v>0.48208092485549203</c:v>
                </c:pt>
                <c:pt idx="417">
                  <c:v>0.48323699421965416</c:v>
                </c:pt>
                <c:pt idx="418">
                  <c:v>0.48439306358381562</c:v>
                </c:pt>
                <c:pt idx="419">
                  <c:v>0.48554913294797686</c:v>
                </c:pt>
                <c:pt idx="420">
                  <c:v>0.48670520231213871</c:v>
                </c:pt>
                <c:pt idx="421">
                  <c:v>0.48786127167630111</c:v>
                </c:pt>
                <c:pt idx="422">
                  <c:v>0.48901734104046307</c:v>
                </c:pt>
                <c:pt idx="423">
                  <c:v>0.49017341040462431</c:v>
                </c:pt>
                <c:pt idx="424">
                  <c:v>0.49132947976878716</c:v>
                </c:pt>
                <c:pt idx="425">
                  <c:v>0.49248554913294917</c:v>
                </c:pt>
                <c:pt idx="426">
                  <c:v>0.49364161849710975</c:v>
                </c:pt>
                <c:pt idx="427">
                  <c:v>0.49479768786127182</c:v>
                </c:pt>
                <c:pt idx="428">
                  <c:v>0.49595375722543406</c:v>
                </c:pt>
                <c:pt idx="429">
                  <c:v>0.49710982658959535</c:v>
                </c:pt>
                <c:pt idx="430">
                  <c:v>0.49826589595375798</c:v>
                </c:pt>
                <c:pt idx="431">
                  <c:v>0.4994219653179206</c:v>
                </c:pt>
                <c:pt idx="432">
                  <c:v>0.50057803468208095</c:v>
                </c:pt>
                <c:pt idx="433">
                  <c:v>0.50173410404624141</c:v>
                </c:pt>
                <c:pt idx="434">
                  <c:v>0.50289017341040465</c:v>
                </c:pt>
                <c:pt idx="435">
                  <c:v>0.50404624277456644</c:v>
                </c:pt>
                <c:pt idx="436">
                  <c:v>0.50520231213872835</c:v>
                </c:pt>
                <c:pt idx="437">
                  <c:v>0.50635838150288959</c:v>
                </c:pt>
                <c:pt idx="438">
                  <c:v>0.50751445086705027</c:v>
                </c:pt>
                <c:pt idx="439">
                  <c:v>0.50867052023121351</c:v>
                </c:pt>
                <c:pt idx="440">
                  <c:v>0.50982658959537552</c:v>
                </c:pt>
                <c:pt idx="441">
                  <c:v>0.51098265895953754</c:v>
                </c:pt>
                <c:pt idx="442">
                  <c:v>0.51213872832369944</c:v>
                </c:pt>
                <c:pt idx="443">
                  <c:v>0.51329479768786124</c:v>
                </c:pt>
                <c:pt idx="444">
                  <c:v>0.51445086705202259</c:v>
                </c:pt>
                <c:pt idx="445">
                  <c:v>0.51560693641618638</c:v>
                </c:pt>
                <c:pt idx="446">
                  <c:v>0.51676300578034529</c:v>
                </c:pt>
                <c:pt idx="447">
                  <c:v>0.51791907514450863</c:v>
                </c:pt>
                <c:pt idx="448">
                  <c:v>0.51907514450867065</c:v>
                </c:pt>
                <c:pt idx="449">
                  <c:v>0.52023121387283233</c:v>
                </c:pt>
                <c:pt idx="450">
                  <c:v>0.52138728323699357</c:v>
                </c:pt>
                <c:pt idx="451">
                  <c:v>0.52254335260115603</c:v>
                </c:pt>
                <c:pt idx="452">
                  <c:v>0.52369942196531793</c:v>
                </c:pt>
                <c:pt idx="453">
                  <c:v>0.52485549132948128</c:v>
                </c:pt>
                <c:pt idx="454">
                  <c:v>0.52601156069364152</c:v>
                </c:pt>
                <c:pt idx="455">
                  <c:v>0.52716763005780343</c:v>
                </c:pt>
                <c:pt idx="456">
                  <c:v>0.52832369942196422</c:v>
                </c:pt>
                <c:pt idx="457">
                  <c:v>0.52947976878612657</c:v>
                </c:pt>
                <c:pt idx="458">
                  <c:v>0.53063583815029036</c:v>
                </c:pt>
                <c:pt idx="459">
                  <c:v>0.53179190751445216</c:v>
                </c:pt>
                <c:pt idx="460">
                  <c:v>0.53294797687861273</c:v>
                </c:pt>
                <c:pt idx="461">
                  <c:v>0.53410404624277463</c:v>
                </c:pt>
                <c:pt idx="462">
                  <c:v>0.53526011560693521</c:v>
                </c:pt>
                <c:pt idx="463">
                  <c:v>0.536416184971096</c:v>
                </c:pt>
                <c:pt idx="464">
                  <c:v>0.53757225433525957</c:v>
                </c:pt>
                <c:pt idx="465">
                  <c:v>0.53872832369942325</c:v>
                </c:pt>
                <c:pt idx="466">
                  <c:v>0.53988439306358516</c:v>
                </c:pt>
                <c:pt idx="467">
                  <c:v>0.54104046242774562</c:v>
                </c:pt>
                <c:pt idx="468">
                  <c:v>0.54219653179190619</c:v>
                </c:pt>
                <c:pt idx="469">
                  <c:v>0.54335260115606809</c:v>
                </c:pt>
                <c:pt idx="470">
                  <c:v>0.54450867052023122</c:v>
                </c:pt>
                <c:pt idx="471">
                  <c:v>0.54566473988439301</c:v>
                </c:pt>
                <c:pt idx="472">
                  <c:v>0.54682080924855625</c:v>
                </c:pt>
                <c:pt idx="473">
                  <c:v>0.54797687861271671</c:v>
                </c:pt>
                <c:pt idx="474">
                  <c:v>0.5491329479768785</c:v>
                </c:pt>
                <c:pt idx="475">
                  <c:v>0.55028901734104063</c:v>
                </c:pt>
                <c:pt idx="476">
                  <c:v>0.55144508670520231</c:v>
                </c:pt>
                <c:pt idx="477">
                  <c:v>0.55260115606936522</c:v>
                </c:pt>
                <c:pt idx="478">
                  <c:v>0.55375722543352723</c:v>
                </c:pt>
                <c:pt idx="479">
                  <c:v>0.55491329479768758</c:v>
                </c:pt>
                <c:pt idx="480">
                  <c:v>0.55606936416184949</c:v>
                </c:pt>
                <c:pt idx="481">
                  <c:v>0.55722543352601306</c:v>
                </c:pt>
                <c:pt idx="482">
                  <c:v>0.55838150289017363</c:v>
                </c:pt>
                <c:pt idx="483">
                  <c:v>0.55953757225433531</c:v>
                </c:pt>
                <c:pt idx="484">
                  <c:v>0.56069364161849933</c:v>
                </c:pt>
                <c:pt idx="485">
                  <c:v>0.56184971098265901</c:v>
                </c:pt>
                <c:pt idx="486">
                  <c:v>0.56300578034682081</c:v>
                </c:pt>
                <c:pt idx="487">
                  <c:v>0.56416184971098249</c:v>
                </c:pt>
                <c:pt idx="488">
                  <c:v>0.5653179190751445</c:v>
                </c:pt>
                <c:pt idx="489">
                  <c:v>0.56647398843930641</c:v>
                </c:pt>
                <c:pt idx="490">
                  <c:v>0.56763005780346865</c:v>
                </c:pt>
                <c:pt idx="491">
                  <c:v>0.568786127167629</c:v>
                </c:pt>
                <c:pt idx="492">
                  <c:v>0.56994219653179312</c:v>
                </c:pt>
                <c:pt idx="493">
                  <c:v>0.57109826589595358</c:v>
                </c:pt>
                <c:pt idx="494">
                  <c:v>0.5722543352601156</c:v>
                </c:pt>
                <c:pt idx="495">
                  <c:v>0.57341040462427761</c:v>
                </c:pt>
                <c:pt idx="496">
                  <c:v>0.5745664739884393</c:v>
                </c:pt>
                <c:pt idx="497">
                  <c:v>0.5757225433526012</c:v>
                </c:pt>
                <c:pt idx="498">
                  <c:v>0.57687861271676411</c:v>
                </c:pt>
                <c:pt idx="499">
                  <c:v>0.5780346820809249</c:v>
                </c:pt>
                <c:pt idx="500">
                  <c:v>0.57919075144508803</c:v>
                </c:pt>
                <c:pt idx="501">
                  <c:v>0.58034682080924693</c:v>
                </c:pt>
                <c:pt idx="502">
                  <c:v>0.58150289017341039</c:v>
                </c:pt>
                <c:pt idx="503">
                  <c:v>0.58265895953757263</c:v>
                </c:pt>
                <c:pt idx="504">
                  <c:v>0.58381502890173287</c:v>
                </c:pt>
                <c:pt idx="505">
                  <c:v>0.5849710982658971</c:v>
                </c:pt>
                <c:pt idx="506">
                  <c:v>0.58612716763005757</c:v>
                </c:pt>
                <c:pt idx="507">
                  <c:v>0.58728323699421958</c:v>
                </c:pt>
                <c:pt idx="508">
                  <c:v>0.5884393063583816</c:v>
                </c:pt>
                <c:pt idx="509">
                  <c:v>0.58959537572254206</c:v>
                </c:pt>
                <c:pt idx="510">
                  <c:v>0.59075144508670518</c:v>
                </c:pt>
                <c:pt idx="511">
                  <c:v>0.59190751445086709</c:v>
                </c:pt>
                <c:pt idx="512">
                  <c:v>0.59306358381502666</c:v>
                </c:pt>
                <c:pt idx="513">
                  <c:v>0.59421965317919201</c:v>
                </c:pt>
                <c:pt idx="514">
                  <c:v>0.59537572254335269</c:v>
                </c:pt>
                <c:pt idx="515">
                  <c:v>0.59653179190751293</c:v>
                </c:pt>
                <c:pt idx="516">
                  <c:v>0.59768786127167628</c:v>
                </c:pt>
                <c:pt idx="517">
                  <c:v>0.59884393063583863</c:v>
                </c:pt>
                <c:pt idx="518">
                  <c:v>0.60000000000000064</c:v>
                </c:pt>
                <c:pt idx="519">
                  <c:v>0.60115606936416188</c:v>
                </c:pt>
                <c:pt idx="520">
                  <c:v>0.60231213872832357</c:v>
                </c:pt>
                <c:pt idx="521">
                  <c:v>0.60346820809248569</c:v>
                </c:pt>
                <c:pt idx="522">
                  <c:v>0.60462427745664882</c:v>
                </c:pt>
                <c:pt idx="523">
                  <c:v>0.60578034682080961</c:v>
                </c:pt>
                <c:pt idx="524">
                  <c:v>0.60693641618497285</c:v>
                </c:pt>
                <c:pt idx="525">
                  <c:v>0.60809248554913364</c:v>
                </c:pt>
                <c:pt idx="526">
                  <c:v>0.60924855491329588</c:v>
                </c:pt>
                <c:pt idx="527">
                  <c:v>0.61040462427745668</c:v>
                </c:pt>
                <c:pt idx="528">
                  <c:v>0.61156069364161869</c:v>
                </c:pt>
                <c:pt idx="529">
                  <c:v>0.6127167630057806</c:v>
                </c:pt>
                <c:pt idx="530">
                  <c:v>0.61387283236994383</c:v>
                </c:pt>
                <c:pt idx="531">
                  <c:v>0.61502890173410463</c:v>
                </c:pt>
                <c:pt idx="532">
                  <c:v>0.61618497109826587</c:v>
                </c:pt>
                <c:pt idx="533">
                  <c:v>0.61734104046242888</c:v>
                </c:pt>
                <c:pt idx="534">
                  <c:v>0.61849710982658967</c:v>
                </c:pt>
                <c:pt idx="535">
                  <c:v>0.61965317919075169</c:v>
                </c:pt>
                <c:pt idx="536">
                  <c:v>0.62080924855491482</c:v>
                </c:pt>
                <c:pt idx="537">
                  <c:v>0.62196531791907683</c:v>
                </c:pt>
                <c:pt idx="538">
                  <c:v>0.62312138728323763</c:v>
                </c:pt>
                <c:pt idx="539">
                  <c:v>0.62427745664740086</c:v>
                </c:pt>
                <c:pt idx="540">
                  <c:v>0.62543352601156066</c:v>
                </c:pt>
                <c:pt idx="541">
                  <c:v>0.62658959537572267</c:v>
                </c:pt>
                <c:pt idx="542">
                  <c:v>0.62774566473988691</c:v>
                </c:pt>
                <c:pt idx="543">
                  <c:v>0.62890173410404782</c:v>
                </c:pt>
                <c:pt idx="544">
                  <c:v>0.63005780346820972</c:v>
                </c:pt>
                <c:pt idx="545">
                  <c:v>0.63121387283236996</c:v>
                </c:pt>
                <c:pt idx="546">
                  <c:v>0.63236994219653175</c:v>
                </c:pt>
                <c:pt idx="547">
                  <c:v>0.63352601156069477</c:v>
                </c:pt>
                <c:pt idx="548">
                  <c:v>0.63468208092485545</c:v>
                </c:pt>
                <c:pt idx="549">
                  <c:v>0.63583815028901891</c:v>
                </c:pt>
                <c:pt idx="550">
                  <c:v>0.63699421965318292</c:v>
                </c:pt>
                <c:pt idx="551">
                  <c:v>0.6381502890173405</c:v>
                </c:pt>
                <c:pt idx="552">
                  <c:v>0.63930635838150285</c:v>
                </c:pt>
                <c:pt idx="553">
                  <c:v>0.64046242774566342</c:v>
                </c:pt>
                <c:pt idx="554">
                  <c:v>0.64161849710982877</c:v>
                </c:pt>
                <c:pt idx="555">
                  <c:v>0.64277456647399089</c:v>
                </c:pt>
                <c:pt idx="556">
                  <c:v>0.6439306358381518</c:v>
                </c:pt>
                <c:pt idx="557">
                  <c:v>0.64508670520231159</c:v>
                </c:pt>
                <c:pt idx="558">
                  <c:v>0.64624277456647539</c:v>
                </c:pt>
                <c:pt idx="559">
                  <c:v>0.64739884393063585</c:v>
                </c:pt>
                <c:pt idx="560">
                  <c:v>0.64855491329479953</c:v>
                </c:pt>
                <c:pt idx="561">
                  <c:v>0.64971098265896066</c:v>
                </c:pt>
                <c:pt idx="562">
                  <c:v>0.65086705202312389</c:v>
                </c:pt>
                <c:pt idx="563">
                  <c:v>0.65202312138728324</c:v>
                </c:pt>
                <c:pt idx="564">
                  <c:v>0.65317919075144504</c:v>
                </c:pt>
                <c:pt idx="565">
                  <c:v>0.65433526011560694</c:v>
                </c:pt>
                <c:pt idx="566">
                  <c:v>0.65549132947976874</c:v>
                </c:pt>
                <c:pt idx="567">
                  <c:v>0.65664739884393064</c:v>
                </c:pt>
                <c:pt idx="568">
                  <c:v>0.65780346820809465</c:v>
                </c:pt>
                <c:pt idx="569">
                  <c:v>0.65895953757225556</c:v>
                </c:pt>
                <c:pt idx="570">
                  <c:v>0.66011560693641735</c:v>
                </c:pt>
                <c:pt idx="571">
                  <c:v>0.66127167630058181</c:v>
                </c:pt>
                <c:pt idx="572">
                  <c:v>0.66242774566473983</c:v>
                </c:pt>
                <c:pt idx="573">
                  <c:v>0.66358381502890174</c:v>
                </c:pt>
                <c:pt idx="574">
                  <c:v>0.66473988439306553</c:v>
                </c:pt>
                <c:pt idx="575">
                  <c:v>0.66589595375722654</c:v>
                </c:pt>
                <c:pt idx="576">
                  <c:v>0.66705202312138856</c:v>
                </c:pt>
                <c:pt idx="577">
                  <c:v>0.66820809248555157</c:v>
                </c:pt>
                <c:pt idx="578">
                  <c:v>0.66936416184971059</c:v>
                </c:pt>
                <c:pt idx="579">
                  <c:v>0.67052023121387527</c:v>
                </c:pt>
                <c:pt idx="580">
                  <c:v>0.6716763005780364</c:v>
                </c:pt>
                <c:pt idx="581">
                  <c:v>0.67283236994219653</c:v>
                </c:pt>
                <c:pt idx="582">
                  <c:v>0.67398843930635954</c:v>
                </c:pt>
                <c:pt idx="583">
                  <c:v>0.67514450867052256</c:v>
                </c:pt>
                <c:pt idx="584">
                  <c:v>0.67630057803468335</c:v>
                </c:pt>
                <c:pt idx="585">
                  <c:v>0.67745664739884526</c:v>
                </c:pt>
                <c:pt idx="586">
                  <c:v>0.67861271676300716</c:v>
                </c:pt>
                <c:pt idx="587">
                  <c:v>0.67976878612716762</c:v>
                </c:pt>
                <c:pt idx="588">
                  <c:v>0.68092485549132964</c:v>
                </c:pt>
                <c:pt idx="589">
                  <c:v>0.68208092485549132</c:v>
                </c:pt>
                <c:pt idx="590">
                  <c:v>0.68323699421965256</c:v>
                </c:pt>
                <c:pt idx="591">
                  <c:v>0.68439306358381624</c:v>
                </c:pt>
                <c:pt idx="592">
                  <c:v>0.68554913294797692</c:v>
                </c:pt>
                <c:pt idx="593">
                  <c:v>0.68670520231214005</c:v>
                </c:pt>
                <c:pt idx="594">
                  <c:v>0.68786127167630062</c:v>
                </c:pt>
                <c:pt idx="595">
                  <c:v>0.6890173410404612</c:v>
                </c:pt>
                <c:pt idx="596">
                  <c:v>0.69017341040462465</c:v>
                </c:pt>
                <c:pt idx="597">
                  <c:v>0.69132947976878734</c:v>
                </c:pt>
                <c:pt idx="598">
                  <c:v>0.69248554913294613</c:v>
                </c:pt>
                <c:pt idx="599">
                  <c:v>0.69364161849711237</c:v>
                </c:pt>
                <c:pt idx="600">
                  <c:v>0.69479768786127172</c:v>
                </c:pt>
                <c:pt idx="601">
                  <c:v>0.69595375722543362</c:v>
                </c:pt>
                <c:pt idx="602">
                  <c:v>0.69710982658959852</c:v>
                </c:pt>
                <c:pt idx="603">
                  <c:v>0.69826589595375721</c:v>
                </c:pt>
                <c:pt idx="604">
                  <c:v>0.69942196531791856</c:v>
                </c:pt>
                <c:pt idx="605">
                  <c:v>0.70057803468208213</c:v>
                </c:pt>
                <c:pt idx="606">
                  <c:v>0.70173410404624259</c:v>
                </c:pt>
                <c:pt idx="607">
                  <c:v>0.70289017341040594</c:v>
                </c:pt>
                <c:pt idx="608">
                  <c:v>0.70404624277456662</c:v>
                </c:pt>
                <c:pt idx="609">
                  <c:v>0.70520231213872864</c:v>
                </c:pt>
                <c:pt idx="610">
                  <c:v>0.70635838150289021</c:v>
                </c:pt>
                <c:pt idx="611">
                  <c:v>0.70751445086705156</c:v>
                </c:pt>
                <c:pt idx="612">
                  <c:v>0.70867052023121391</c:v>
                </c:pt>
                <c:pt idx="613">
                  <c:v>0.7098265895953757</c:v>
                </c:pt>
                <c:pt idx="614">
                  <c:v>0.71098265895953761</c:v>
                </c:pt>
                <c:pt idx="615">
                  <c:v>0.71213872832369962</c:v>
                </c:pt>
                <c:pt idx="616">
                  <c:v>0.71329479768786164</c:v>
                </c:pt>
                <c:pt idx="617">
                  <c:v>0.7144508670520231</c:v>
                </c:pt>
                <c:pt idx="618">
                  <c:v>0.71560693641618733</c:v>
                </c:pt>
                <c:pt idx="619">
                  <c:v>0.71676300578034657</c:v>
                </c:pt>
                <c:pt idx="620">
                  <c:v>0.71791907514451003</c:v>
                </c:pt>
                <c:pt idx="621">
                  <c:v>0.71907514450867194</c:v>
                </c:pt>
                <c:pt idx="622">
                  <c:v>0.72023121387283262</c:v>
                </c:pt>
                <c:pt idx="623">
                  <c:v>0.72138728323699419</c:v>
                </c:pt>
                <c:pt idx="624">
                  <c:v>0.72254335260115665</c:v>
                </c:pt>
                <c:pt idx="625">
                  <c:v>0.72369942196531911</c:v>
                </c:pt>
                <c:pt idx="626">
                  <c:v>0.72485549132948224</c:v>
                </c:pt>
                <c:pt idx="627">
                  <c:v>0.7260115606936417</c:v>
                </c:pt>
                <c:pt idx="628">
                  <c:v>0.7271676300578036</c:v>
                </c:pt>
                <c:pt idx="629">
                  <c:v>0.72832369942196529</c:v>
                </c:pt>
                <c:pt idx="630">
                  <c:v>0.72947976878612719</c:v>
                </c:pt>
                <c:pt idx="631">
                  <c:v>0.73063583815029098</c:v>
                </c:pt>
                <c:pt idx="632">
                  <c:v>0.73179190751445333</c:v>
                </c:pt>
                <c:pt idx="633">
                  <c:v>0.7329479768786139</c:v>
                </c:pt>
                <c:pt idx="634">
                  <c:v>0.73410404624277603</c:v>
                </c:pt>
                <c:pt idx="635">
                  <c:v>0.73526011560693638</c:v>
                </c:pt>
                <c:pt idx="636">
                  <c:v>0.73641618497109695</c:v>
                </c:pt>
                <c:pt idx="637">
                  <c:v>0.73757225433526008</c:v>
                </c:pt>
                <c:pt idx="638">
                  <c:v>0.73872832369942398</c:v>
                </c:pt>
                <c:pt idx="639">
                  <c:v>0.739884393063586</c:v>
                </c:pt>
                <c:pt idx="640">
                  <c:v>0.7410404624277469</c:v>
                </c:pt>
                <c:pt idx="641">
                  <c:v>0.74219653179190748</c:v>
                </c:pt>
                <c:pt idx="642">
                  <c:v>0.74335260115606938</c:v>
                </c:pt>
                <c:pt idx="643">
                  <c:v>0.74450867052023162</c:v>
                </c:pt>
                <c:pt idx="644">
                  <c:v>0.74566473988439363</c:v>
                </c:pt>
                <c:pt idx="645">
                  <c:v>0.74682080924855698</c:v>
                </c:pt>
                <c:pt idx="646">
                  <c:v>0.747976878612718</c:v>
                </c:pt>
                <c:pt idx="647">
                  <c:v>0.74913294797687868</c:v>
                </c:pt>
                <c:pt idx="648">
                  <c:v>0.75028901734104192</c:v>
                </c:pt>
                <c:pt idx="649">
                  <c:v>0.7514450867052026</c:v>
                </c:pt>
                <c:pt idx="650">
                  <c:v>0.75260115606936584</c:v>
                </c:pt>
                <c:pt idx="651">
                  <c:v>0.75375722543352786</c:v>
                </c:pt>
                <c:pt idx="652">
                  <c:v>0.75491329479768787</c:v>
                </c:pt>
                <c:pt idx="653">
                  <c:v>0.75606936416184967</c:v>
                </c:pt>
                <c:pt idx="654">
                  <c:v>0.75722543352601412</c:v>
                </c:pt>
                <c:pt idx="655">
                  <c:v>0.75838150289017492</c:v>
                </c:pt>
                <c:pt idx="656">
                  <c:v>0.7595375722543356</c:v>
                </c:pt>
                <c:pt idx="657">
                  <c:v>0.76069364161849995</c:v>
                </c:pt>
                <c:pt idx="658">
                  <c:v>0.76184971098265963</c:v>
                </c:pt>
                <c:pt idx="659">
                  <c:v>0.76300578034682165</c:v>
                </c:pt>
                <c:pt idx="660">
                  <c:v>0.76416184971098267</c:v>
                </c:pt>
                <c:pt idx="661">
                  <c:v>0.76531791907514468</c:v>
                </c:pt>
                <c:pt idx="662">
                  <c:v>0.7664739884393067</c:v>
                </c:pt>
                <c:pt idx="663">
                  <c:v>0.76763005780346971</c:v>
                </c:pt>
                <c:pt idx="664">
                  <c:v>0.76878612716763006</c:v>
                </c:pt>
                <c:pt idx="665">
                  <c:v>0.76994219653179385</c:v>
                </c:pt>
                <c:pt idx="666">
                  <c:v>0.77109826589595376</c:v>
                </c:pt>
                <c:pt idx="667">
                  <c:v>0.77225433526011666</c:v>
                </c:pt>
                <c:pt idx="668">
                  <c:v>0.77341040462427879</c:v>
                </c:pt>
                <c:pt idx="669">
                  <c:v>0.77456647398843925</c:v>
                </c:pt>
                <c:pt idx="670">
                  <c:v>0.7757225433526016</c:v>
                </c:pt>
                <c:pt idx="671">
                  <c:v>0.77687861271676473</c:v>
                </c:pt>
                <c:pt idx="672">
                  <c:v>0.77803468208092563</c:v>
                </c:pt>
                <c:pt idx="673">
                  <c:v>0.77919075144508876</c:v>
                </c:pt>
                <c:pt idx="674">
                  <c:v>0.78034682080924744</c:v>
                </c:pt>
                <c:pt idx="675">
                  <c:v>0.78150289017341068</c:v>
                </c:pt>
                <c:pt idx="676">
                  <c:v>0.78265895953757381</c:v>
                </c:pt>
                <c:pt idx="677">
                  <c:v>0.78381502890173416</c:v>
                </c:pt>
                <c:pt idx="678">
                  <c:v>0.78497109826589773</c:v>
                </c:pt>
                <c:pt idx="679">
                  <c:v>0.78612716763005752</c:v>
                </c:pt>
                <c:pt idx="680">
                  <c:v>0.78728323699421954</c:v>
                </c:pt>
                <c:pt idx="681">
                  <c:v>0.78843930635838266</c:v>
                </c:pt>
                <c:pt idx="682">
                  <c:v>0.78959537572254257</c:v>
                </c:pt>
                <c:pt idx="683">
                  <c:v>0.79075144508670525</c:v>
                </c:pt>
                <c:pt idx="684">
                  <c:v>0.79190751445086704</c:v>
                </c:pt>
                <c:pt idx="685">
                  <c:v>0.7930635838150274</c:v>
                </c:pt>
                <c:pt idx="686">
                  <c:v>0.79421965317919241</c:v>
                </c:pt>
                <c:pt idx="687">
                  <c:v>0.79537572254335265</c:v>
                </c:pt>
                <c:pt idx="688">
                  <c:v>0.79653179190751333</c:v>
                </c:pt>
                <c:pt idx="689">
                  <c:v>0.79768786127167635</c:v>
                </c:pt>
                <c:pt idx="690">
                  <c:v>0.79884393063583958</c:v>
                </c:pt>
                <c:pt idx="691">
                  <c:v>0.8</c:v>
                </c:pt>
                <c:pt idx="692">
                  <c:v>0.8011560693641615</c:v>
                </c:pt>
                <c:pt idx="693">
                  <c:v>0.8023121387283223</c:v>
                </c:pt>
                <c:pt idx="694">
                  <c:v>0.80346820809248554</c:v>
                </c:pt>
                <c:pt idx="695">
                  <c:v>0.80462427745664855</c:v>
                </c:pt>
                <c:pt idx="696">
                  <c:v>0.80578034682080923</c:v>
                </c:pt>
                <c:pt idx="697">
                  <c:v>0.80693641618497258</c:v>
                </c:pt>
                <c:pt idx="698">
                  <c:v>0.80809248554913293</c:v>
                </c:pt>
                <c:pt idx="699">
                  <c:v>0.80924855491329484</c:v>
                </c:pt>
                <c:pt idx="700">
                  <c:v>0.81040462427745652</c:v>
                </c:pt>
                <c:pt idx="701">
                  <c:v>0.81156069364161854</c:v>
                </c:pt>
                <c:pt idx="702">
                  <c:v>0.81271676300578033</c:v>
                </c:pt>
                <c:pt idx="703">
                  <c:v>0.81387283236994346</c:v>
                </c:pt>
                <c:pt idx="704">
                  <c:v>0.81502890173410403</c:v>
                </c:pt>
                <c:pt idx="705">
                  <c:v>0.81618497109826549</c:v>
                </c:pt>
                <c:pt idx="706">
                  <c:v>0.81734104046242773</c:v>
                </c:pt>
                <c:pt idx="707">
                  <c:v>0.81849710982658952</c:v>
                </c:pt>
                <c:pt idx="708">
                  <c:v>0.81965317919075142</c:v>
                </c:pt>
                <c:pt idx="709">
                  <c:v>0.82080924855491444</c:v>
                </c:pt>
                <c:pt idx="710">
                  <c:v>0.82196531791907634</c:v>
                </c:pt>
                <c:pt idx="711">
                  <c:v>0.82312138728323703</c:v>
                </c:pt>
                <c:pt idx="712">
                  <c:v>0.82427745664740015</c:v>
                </c:pt>
                <c:pt idx="713">
                  <c:v>0.8254335260115605</c:v>
                </c:pt>
                <c:pt idx="714">
                  <c:v>0.82658959537572252</c:v>
                </c:pt>
                <c:pt idx="715">
                  <c:v>0.82774566473988642</c:v>
                </c:pt>
                <c:pt idx="716">
                  <c:v>0.82890173410404733</c:v>
                </c:pt>
                <c:pt idx="717">
                  <c:v>0.83005780346820934</c:v>
                </c:pt>
                <c:pt idx="718">
                  <c:v>0.83121387283236958</c:v>
                </c:pt>
                <c:pt idx="719">
                  <c:v>0.83236994219653182</c:v>
                </c:pt>
                <c:pt idx="720">
                  <c:v>0.83352601156069361</c:v>
                </c:pt>
                <c:pt idx="721">
                  <c:v>0.83468208092485552</c:v>
                </c:pt>
                <c:pt idx="722">
                  <c:v>0.83583815028901765</c:v>
                </c:pt>
                <c:pt idx="723">
                  <c:v>0.83699421965318255</c:v>
                </c:pt>
                <c:pt idx="724">
                  <c:v>0.83815028901734057</c:v>
                </c:pt>
                <c:pt idx="725">
                  <c:v>0.83930635838150291</c:v>
                </c:pt>
                <c:pt idx="726">
                  <c:v>0.84046242774566315</c:v>
                </c:pt>
                <c:pt idx="727">
                  <c:v>0.84161849710982806</c:v>
                </c:pt>
                <c:pt idx="728">
                  <c:v>0.84277456647398996</c:v>
                </c:pt>
                <c:pt idx="729">
                  <c:v>0.84393063583815064</c:v>
                </c:pt>
                <c:pt idx="730">
                  <c:v>0.84508670520231099</c:v>
                </c:pt>
                <c:pt idx="731">
                  <c:v>0.84624277456647523</c:v>
                </c:pt>
                <c:pt idx="732">
                  <c:v>0.8473988439306358</c:v>
                </c:pt>
                <c:pt idx="733">
                  <c:v>0.84855491329479904</c:v>
                </c:pt>
                <c:pt idx="734">
                  <c:v>0.84971098265895961</c:v>
                </c:pt>
                <c:pt idx="735">
                  <c:v>0.85086705202312296</c:v>
                </c:pt>
                <c:pt idx="736">
                  <c:v>0.8520231213872832</c:v>
                </c:pt>
                <c:pt idx="737">
                  <c:v>0.8531791907514451</c:v>
                </c:pt>
                <c:pt idx="738">
                  <c:v>0.8543352601156069</c:v>
                </c:pt>
                <c:pt idx="739">
                  <c:v>0.8554913294797688</c:v>
                </c:pt>
                <c:pt idx="740">
                  <c:v>0.8566473988439306</c:v>
                </c:pt>
                <c:pt idx="741">
                  <c:v>0.85780346820809406</c:v>
                </c:pt>
                <c:pt idx="742">
                  <c:v>0.85895953757225463</c:v>
                </c:pt>
                <c:pt idx="743">
                  <c:v>0.86011560693641664</c:v>
                </c:pt>
                <c:pt idx="744">
                  <c:v>0.86127167630058132</c:v>
                </c:pt>
                <c:pt idx="745">
                  <c:v>0.8624277456647399</c:v>
                </c:pt>
                <c:pt idx="746">
                  <c:v>0.86358381502890169</c:v>
                </c:pt>
                <c:pt idx="747">
                  <c:v>0.86473988439306493</c:v>
                </c:pt>
                <c:pt idx="748">
                  <c:v>0.86589595375722561</c:v>
                </c:pt>
                <c:pt idx="749">
                  <c:v>0.86705202312138763</c:v>
                </c:pt>
                <c:pt idx="750">
                  <c:v>0.86820809248555109</c:v>
                </c:pt>
                <c:pt idx="751">
                  <c:v>0.86936416184970988</c:v>
                </c:pt>
                <c:pt idx="752">
                  <c:v>0.87052023121387512</c:v>
                </c:pt>
                <c:pt idx="753">
                  <c:v>0.87167630057803602</c:v>
                </c:pt>
                <c:pt idx="754">
                  <c:v>0.87283236994219648</c:v>
                </c:pt>
                <c:pt idx="755">
                  <c:v>0.87398843930635861</c:v>
                </c:pt>
                <c:pt idx="756">
                  <c:v>0.87514450867052185</c:v>
                </c:pt>
                <c:pt idx="757">
                  <c:v>0.87630057803468264</c:v>
                </c:pt>
                <c:pt idx="758">
                  <c:v>0.87745664739884499</c:v>
                </c:pt>
                <c:pt idx="759">
                  <c:v>0.87861271676300701</c:v>
                </c:pt>
                <c:pt idx="760">
                  <c:v>0.87976878612716769</c:v>
                </c:pt>
                <c:pt idx="761">
                  <c:v>0.88092485549132971</c:v>
                </c:pt>
                <c:pt idx="762">
                  <c:v>0.88208092485549128</c:v>
                </c:pt>
                <c:pt idx="763">
                  <c:v>0.88323699421965185</c:v>
                </c:pt>
                <c:pt idx="764">
                  <c:v>0.88439306358381564</c:v>
                </c:pt>
                <c:pt idx="765">
                  <c:v>0.88554913294797688</c:v>
                </c:pt>
                <c:pt idx="766">
                  <c:v>0.8867052023121399</c:v>
                </c:pt>
                <c:pt idx="767">
                  <c:v>0.88786127167630069</c:v>
                </c:pt>
                <c:pt idx="768">
                  <c:v>0.88901734104046093</c:v>
                </c:pt>
                <c:pt idx="769">
                  <c:v>0.89017341040462461</c:v>
                </c:pt>
                <c:pt idx="770">
                  <c:v>0.89132947976878663</c:v>
                </c:pt>
                <c:pt idx="771">
                  <c:v>0.89248554913294542</c:v>
                </c:pt>
                <c:pt idx="772">
                  <c:v>0.8936416184971121</c:v>
                </c:pt>
                <c:pt idx="773">
                  <c:v>0.89479768786127167</c:v>
                </c:pt>
                <c:pt idx="774">
                  <c:v>0.89595375722543369</c:v>
                </c:pt>
                <c:pt idx="775">
                  <c:v>0.89710982658959793</c:v>
                </c:pt>
                <c:pt idx="776">
                  <c:v>0.89826589595375728</c:v>
                </c:pt>
                <c:pt idx="777">
                  <c:v>0.89942196531791763</c:v>
                </c:pt>
                <c:pt idx="778">
                  <c:v>0.90057803468208164</c:v>
                </c:pt>
                <c:pt idx="779">
                  <c:v>0.90173410404624166</c:v>
                </c:pt>
                <c:pt idx="780">
                  <c:v>0.90289017341040589</c:v>
                </c:pt>
                <c:pt idx="781">
                  <c:v>0.90404624277456669</c:v>
                </c:pt>
                <c:pt idx="782">
                  <c:v>0.9052023121387287</c:v>
                </c:pt>
                <c:pt idx="783">
                  <c:v>0.90635838150289016</c:v>
                </c:pt>
                <c:pt idx="784">
                  <c:v>0.90751445086705063</c:v>
                </c:pt>
                <c:pt idx="785">
                  <c:v>0.90867052023121386</c:v>
                </c:pt>
                <c:pt idx="786">
                  <c:v>0.90982658959537577</c:v>
                </c:pt>
                <c:pt idx="787">
                  <c:v>0.91098265895953767</c:v>
                </c:pt>
                <c:pt idx="788">
                  <c:v>0.91213872832369969</c:v>
                </c:pt>
                <c:pt idx="789">
                  <c:v>0.9132947976878617</c:v>
                </c:pt>
                <c:pt idx="790">
                  <c:v>0.91445086705202316</c:v>
                </c:pt>
                <c:pt idx="791">
                  <c:v>0.91560693641618673</c:v>
                </c:pt>
                <c:pt idx="792">
                  <c:v>0.91676300578034553</c:v>
                </c:pt>
                <c:pt idx="793">
                  <c:v>0.91791907514450977</c:v>
                </c:pt>
                <c:pt idx="794">
                  <c:v>0.91907514450867189</c:v>
                </c:pt>
                <c:pt idx="795">
                  <c:v>0.92023121387283235</c:v>
                </c:pt>
                <c:pt idx="796">
                  <c:v>0.92138728323699426</c:v>
                </c:pt>
                <c:pt idx="797">
                  <c:v>0.92254335260115605</c:v>
                </c:pt>
                <c:pt idx="798">
                  <c:v>0.92369942196531862</c:v>
                </c:pt>
                <c:pt idx="799">
                  <c:v>0.92485549132948175</c:v>
                </c:pt>
                <c:pt idx="800">
                  <c:v>0.92601156069364166</c:v>
                </c:pt>
                <c:pt idx="801">
                  <c:v>0.92716763005780345</c:v>
                </c:pt>
                <c:pt idx="802">
                  <c:v>0.92832369942196458</c:v>
                </c:pt>
                <c:pt idx="803">
                  <c:v>0.92947976878612659</c:v>
                </c:pt>
                <c:pt idx="804">
                  <c:v>0.93063583815029061</c:v>
                </c:pt>
                <c:pt idx="805">
                  <c:v>0.93179190751445262</c:v>
                </c:pt>
                <c:pt idx="806">
                  <c:v>0.93294797687861275</c:v>
                </c:pt>
                <c:pt idx="807">
                  <c:v>0.93410404624277465</c:v>
                </c:pt>
                <c:pt idx="808">
                  <c:v>0.93526011560693556</c:v>
                </c:pt>
                <c:pt idx="809">
                  <c:v>0.93641618497109635</c:v>
                </c:pt>
                <c:pt idx="810">
                  <c:v>0.93757225433525959</c:v>
                </c:pt>
                <c:pt idx="811">
                  <c:v>0.93872832369942338</c:v>
                </c:pt>
                <c:pt idx="812">
                  <c:v>0.93988439306358562</c:v>
                </c:pt>
                <c:pt idx="813">
                  <c:v>0.94104046242774564</c:v>
                </c:pt>
                <c:pt idx="814">
                  <c:v>0.94219653179190643</c:v>
                </c:pt>
                <c:pt idx="815">
                  <c:v>0.94335260115606856</c:v>
                </c:pt>
                <c:pt idx="816">
                  <c:v>0.94450867052023124</c:v>
                </c:pt>
                <c:pt idx="817">
                  <c:v>0.94566473988439304</c:v>
                </c:pt>
                <c:pt idx="818">
                  <c:v>0.94682080924855638</c:v>
                </c:pt>
                <c:pt idx="819">
                  <c:v>0.94797687861271673</c:v>
                </c:pt>
                <c:pt idx="820">
                  <c:v>0.94913294797687853</c:v>
                </c:pt>
                <c:pt idx="821">
                  <c:v>0.95028901734104065</c:v>
                </c:pt>
                <c:pt idx="822">
                  <c:v>0.95144508670520234</c:v>
                </c:pt>
                <c:pt idx="823">
                  <c:v>0.95260115606936535</c:v>
                </c:pt>
                <c:pt idx="824">
                  <c:v>0.95375722543352748</c:v>
                </c:pt>
                <c:pt idx="825">
                  <c:v>0.9549132947976875</c:v>
                </c:pt>
                <c:pt idx="826">
                  <c:v>0.95606936416184951</c:v>
                </c:pt>
                <c:pt idx="827">
                  <c:v>0.95722543352601352</c:v>
                </c:pt>
                <c:pt idx="828">
                  <c:v>0.95838150289017365</c:v>
                </c:pt>
                <c:pt idx="829">
                  <c:v>0.95953757225433522</c:v>
                </c:pt>
                <c:pt idx="830">
                  <c:v>0.96069364161849957</c:v>
                </c:pt>
                <c:pt idx="831">
                  <c:v>0.96184971098265892</c:v>
                </c:pt>
                <c:pt idx="832">
                  <c:v>0.96300578034682083</c:v>
                </c:pt>
                <c:pt idx="833">
                  <c:v>0.96416184971098251</c:v>
                </c:pt>
                <c:pt idx="834">
                  <c:v>0.96531791907514453</c:v>
                </c:pt>
                <c:pt idx="835">
                  <c:v>0.96647398843930632</c:v>
                </c:pt>
                <c:pt idx="836">
                  <c:v>0.96763005780346945</c:v>
                </c:pt>
                <c:pt idx="837">
                  <c:v>0.96878612716762957</c:v>
                </c:pt>
                <c:pt idx="838">
                  <c:v>0.96994219653179325</c:v>
                </c:pt>
                <c:pt idx="839">
                  <c:v>0.97109826589595349</c:v>
                </c:pt>
                <c:pt idx="840">
                  <c:v>0.97225433526011562</c:v>
                </c:pt>
                <c:pt idx="841">
                  <c:v>0.97341040462427764</c:v>
                </c:pt>
                <c:pt idx="842">
                  <c:v>0.97456647398843932</c:v>
                </c:pt>
                <c:pt idx="843">
                  <c:v>0.97572254335260111</c:v>
                </c:pt>
                <c:pt idx="844">
                  <c:v>0.97687861271676424</c:v>
                </c:pt>
                <c:pt idx="845">
                  <c:v>0.97803468208092481</c:v>
                </c:pt>
                <c:pt idx="846">
                  <c:v>0.97919075144508805</c:v>
                </c:pt>
                <c:pt idx="847">
                  <c:v>0.98034682080924718</c:v>
                </c:pt>
                <c:pt idx="848">
                  <c:v>0.98150289017341041</c:v>
                </c:pt>
                <c:pt idx="849">
                  <c:v>0.98265895953757265</c:v>
                </c:pt>
                <c:pt idx="850">
                  <c:v>0.98381502890173356</c:v>
                </c:pt>
                <c:pt idx="851">
                  <c:v>0.98497109826589713</c:v>
                </c:pt>
                <c:pt idx="852">
                  <c:v>0.98612716763005759</c:v>
                </c:pt>
                <c:pt idx="853">
                  <c:v>0.98728323699421949</c:v>
                </c:pt>
                <c:pt idx="854">
                  <c:v>0.98843930635838162</c:v>
                </c:pt>
                <c:pt idx="855">
                  <c:v>0.98959537572254208</c:v>
                </c:pt>
                <c:pt idx="856">
                  <c:v>0.99075144508670521</c:v>
                </c:pt>
                <c:pt idx="857">
                  <c:v>0.991907514450867</c:v>
                </c:pt>
                <c:pt idx="858">
                  <c:v>0.99306358381502691</c:v>
                </c:pt>
                <c:pt idx="859">
                  <c:v>0.99421965317919203</c:v>
                </c:pt>
                <c:pt idx="860">
                  <c:v>0.9953757225433526</c:v>
                </c:pt>
                <c:pt idx="861">
                  <c:v>0.99653179190751306</c:v>
                </c:pt>
                <c:pt idx="862">
                  <c:v>0.9976878612716763</c:v>
                </c:pt>
                <c:pt idx="863">
                  <c:v>0.99884393063583865</c:v>
                </c:pt>
                <c:pt idx="864">
                  <c:v>1</c:v>
                </c:pt>
              </c:numCache>
            </c:numRef>
          </c:yVal>
          <c:smooth val="1"/>
        </c:ser>
        <c:ser>
          <c:idx val="1"/>
          <c:order val="1"/>
          <c:tx>
            <c:v>0-20 miles</c:v>
          </c:tx>
          <c:spPr>
            <a:ln>
              <a:solidFill>
                <a:srgbClr val="0070C0"/>
              </a:solidFill>
            </a:ln>
          </c:spPr>
          <c:marker>
            <c:symbol val="none"/>
          </c:marker>
          <c:xVal>
            <c:numRef>
              <c:f>'LCF-copy'!$B$7:$B$871</c:f>
              <c:numCache>
                <c:formatCode>0.00E+00</c:formatCode>
                <c:ptCount val="865"/>
                <c:pt idx="0">
                  <c:v>2.2800000000000068E-3</c:v>
                </c:pt>
                <c:pt idx="1">
                  <c:v>2.1900000000000001E-3</c:v>
                </c:pt>
                <c:pt idx="2">
                  <c:v>2.1400000000000043E-3</c:v>
                </c:pt>
                <c:pt idx="3">
                  <c:v>1.9200000000000046E-3</c:v>
                </c:pt>
                <c:pt idx="4">
                  <c:v>1.8699999999999999E-3</c:v>
                </c:pt>
                <c:pt idx="5">
                  <c:v>1.7799999999999999E-3</c:v>
                </c:pt>
                <c:pt idx="6">
                  <c:v>1.7799999999999999E-3</c:v>
                </c:pt>
                <c:pt idx="7">
                  <c:v>1.7000000000000029E-3</c:v>
                </c:pt>
                <c:pt idx="8">
                  <c:v>1.6500000000000043E-3</c:v>
                </c:pt>
                <c:pt idx="9">
                  <c:v>1.6199999999999999E-3</c:v>
                </c:pt>
                <c:pt idx="10">
                  <c:v>1.6000000000000033E-3</c:v>
                </c:pt>
                <c:pt idx="11">
                  <c:v>1.5600000000000041E-3</c:v>
                </c:pt>
                <c:pt idx="12">
                  <c:v>1.5200000000000029E-3</c:v>
                </c:pt>
                <c:pt idx="13">
                  <c:v>1.4599999999999978E-3</c:v>
                </c:pt>
                <c:pt idx="14">
                  <c:v>1.4599999999999978E-3</c:v>
                </c:pt>
                <c:pt idx="15">
                  <c:v>1.4499999999999977E-3</c:v>
                </c:pt>
                <c:pt idx="16">
                  <c:v>1.4499999999999977E-3</c:v>
                </c:pt>
                <c:pt idx="17">
                  <c:v>1.4300000000000027E-3</c:v>
                </c:pt>
                <c:pt idx="18">
                  <c:v>1.4300000000000027E-3</c:v>
                </c:pt>
                <c:pt idx="19">
                  <c:v>1.4300000000000027E-3</c:v>
                </c:pt>
                <c:pt idx="20">
                  <c:v>1.4100000000000022E-3</c:v>
                </c:pt>
                <c:pt idx="21">
                  <c:v>1.4000000000000022E-3</c:v>
                </c:pt>
                <c:pt idx="22">
                  <c:v>1.3900000000000039E-3</c:v>
                </c:pt>
                <c:pt idx="23">
                  <c:v>1.3900000000000039E-3</c:v>
                </c:pt>
                <c:pt idx="24">
                  <c:v>1.3799999999999999E-3</c:v>
                </c:pt>
                <c:pt idx="25">
                  <c:v>1.3799999999999999E-3</c:v>
                </c:pt>
                <c:pt idx="26">
                  <c:v>1.3300000000000026E-3</c:v>
                </c:pt>
                <c:pt idx="27">
                  <c:v>1.3200000000000028E-3</c:v>
                </c:pt>
                <c:pt idx="28">
                  <c:v>1.3100000000000032E-3</c:v>
                </c:pt>
                <c:pt idx="29">
                  <c:v>1.2700000000000027E-3</c:v>
                </c:pt>
                <c:pt idx="30">
                  <c:v>1.2600000000000027E-3</c:v>
                </c:pt>
                <c:pt idx="31">
                  <c:v>1.2500000000000024E-3</c:v>
                </c:pt>
                <c:pt idx="32">
                  <c:v>1.2400000000000022E-3</c:v>
                </c:pt>
                <c:pt idx="33">
                  <c:v>1.2300000000000021E-3</c:v>
                </c:pt>
                <c:pt idx="34">
                  <c:v>1.1500000000000041E-3</c:v>
                </c:pt>
                <c:pt idx="35">
                  <c:v>1.1400000000000039E-3</c:v>
                </c:pt>
                <c:pt idx="36">
                  <c:v>1.1299999999999999E-3</c:v>
                </c:pt>
                <c:pt idx="37">
                  <c:v>1.0600000000000021E-3</c:v>
                </c:pt>
                <c:pt idx="38">
                  <c:v>1.0100000000000024E-3</c:v>
                </c:pt>
                <c:pt idx="39">
                  <c:v>9.8600000000000315E-4</c:v>
                </c:pt>
                <c:pt idx="40">
                  <c:v>9.7100000000000062E-4</c:v>
                </c:pt>
                <c:pt idx="41">
                  <c:v>9.5600000000000253E-4</c:v>
                </c:pt>
                <c:pt idx="42">
                  <c:v>9.4400000000000213E-4</c:v>
                </c:pt>
                <c:pt idx="43">
                  <c:v>9.3300000000000251E-4</c:v>
                </c:pt>
                <c:pt idx="44">
                  <c:v>9.3100000000000279E-4</c:v>
                </c:pt>
                <c:pt idx="45">
                  <c:v>9.2100000000000027E-4</c:v>
                </c:pt>
                <c:pt idx="46">
                  <c:v>9.1600000000000232E-4</c:v>
                </c:pt>
                <c:pt idx="47">
                  <c:v>9.1000000000000065E-4</c:v>
                </c:pt>
                <c:pt idx="48">
                  <c:v>8.5400000000000027E-4</c:v>
                </c:pt>
                <c:pt idx="49">
                  <c:v>8.5300000000000046E-4</c:v>
                </c:pt>
                <c:pt idx="50">
                  <c:v>8.4900000000000231E-4</c:v>
                </c:pt>
                <c:pt idx="51">
                  <c:v>8.390000000000024E-4</c:v>
                </c:pt>
                <c:pt idx="52">
                  <c:v>8.3300000000000214E-4</c:v>
                </c:pt>
                <c:pt idx="53">
                  <c:v>8.3000000000000239E-4</c:v>
                </c:pt>
                <c:pt idx="54">
                  <c:v>8.2600000000000067E-4</c:v>
                </c:pt>
                <c:pt idx="55">
                  <c:v>8.2500000000000195E-4</c:v>
                </c:pt>
                <c:pt idx="56">
                  <c:v>8.2100000000000022E-4</c:v>
                </c:pt>
                <c:pt idx="57">
                  <c:v>8.1000000000000028E-4</c:v>
                </c:pt>
                <c:pt idx="58">
                  <c:v>8.0300000000000044E-4</c:v>
                </c:pt>
                <c:pt idx="59">
                  <c:v>8.0200000000000063E-4</c:v>
                </c:pt>
                <c:pt idx="60">
                  <c:v>7.8900000000000129E-4</c:v>
                </c:pt>
                <c:pt idx="61">
                  <c:v>7.78000000000002E-4</c:v>
                </c:pt>
                <c:pt idx="62">
                  <c:v>7.710000000000015E-4</c:v>
                </c:pt>
                <c:pt idx="63">
                  <c:v>7.5800000000000162E-4</c:v>
                </c:pt>
                <c:pt idx="64">
                  <c:v>7.5600000000000135E-4</c:v>
                </c:pt>
                <c:pt idx="65">
                  <c:v>7.2400000000000155E-4</c:v>
                </c:pt>
                <c:pt idx="66">
                  <c:v>7.2200000000000118E-4</c:v>
                </c:pt>
                <c:pt idx="67">
                  <c:v>7.2200000000000118E-4</c:v>
                </c:pt>
                <c:pt idx="68">
                  <c:v>7.1900000000000024E-4</c:v>
                </c:pt>
                <c:pt idx="69">
                  <c:v>6.9700000000000209E-4</c:v>
                </c:pt>
                <c:pt idx="70">
                  <c:v>6.9400000000000169E-4</c:v>
                </c:pt>
                <c:pt idx="71">
                  <c:v>6.9200000000000132E-4</c:v>
                </c:pt>
                <c:pt idx="72">
                  <c:v>6.8300000000000142E-4</c:v>
                </c:pt>
                <c:pt idx="73">
                  <c:v>6.8100000000000105E-4</c:v>
                </c:pt>
                <c:pt idx="74">
                  <c:v>6.8100000000000105E-4</c:v>
                </c:pt>
                <c:pt idx="75">
                  <c:v>6.7900000000000133E-4</c:v>
                </c:pt>
                <c:pt idx="76">
                  <c:v>6.7600000000000114E-4</c:v>
                </c:pt>
                <c:pt idx="77">
                  <c:v>6.7100000000000135E-4</c:v>
                </c:pt>
                <c:pt idx="78">
                  <c:v>6.6600000000000003E-4</c:v>
                </c:pt>
                <c:pt idx="79">
                  <c:v>6.6000000000000119E-4</c:v>
                </c:pt>
                <c:pt idx="80">
                  <c:v>6.5800000000000136E-4</c:v>
                </c:pt>
                <c:pt idx="81">
                  <c:v>6.4500000000000147E-4</c:v>
                </c:pt>
                <c:pt idx="82">
                  <c:v>6.3500000000000112E-4</c:v>
                </c:pt>
                <c:pt idx="83">
                  <c:v>6.2800000000000139E-4</c:v>
                </c:pt>
                <c:pt idx="84">
                  <c:v>6.2500000000000131E-4</c:v>
                </c:pt>
                <c:pt idx="85">
                  <c:v>6.1600000000000001E-4</c:v>
                </c:pt>
                <c:pt idx="86">
                  <c:v>6.1300000000000124E-4</c:v>
                </c:pt>
                <c:pt idx="87">
                  <c:v>6.0600000000000031E-4</c:v>
                </c:pt>
                <c:pt idx="88">
                  <c:v>6.0300000000000143E-4</c:v>
                </c:pt>
                <c:pt idx="89">
                  <c:v>6.0100000000000106E-4</c:v>
                </c:pt>
                <c:pt idx="90">
                  <c:v>5.9700000000000172E-4</c:v>
                </c:pt>
                <c:pt idx="91">
                  <c:v>5.9700000000000172E-4</c:v>
                </c:pt>
                <c:pt idx="92">
                  <c:v>5.9400000000000143E-4</c:v>
                </c:pt>
                <c:pt idx="93">
                  <c:v>5.8600000000000004E-4</c:v>
                </c:pt>
                <c:pt idx="94">
                  <c:v>5.8400000000000118E-4</c:v>
                </c:pt>
                <c:pt idx="95">
                  <c:v>5.8200000000000038E-4</c:v>
                </c:pt>
                <c:pt idx="96">
                  <c:v>5.8100000000000014E-4</c:v>
                </c:pt>
                <c:pt idx="97">
                  <c:v>5.8100000000000014E-4</c:v>
                </c:pt>
                <c:pt idx="98">
                  <c:v>5.7800000000000126E-4</c:v>
                </c:pt>
                <c:pt idx="99">
                  <c:v>5.7800000000000126E-4</c:v>
                </c:pt>
                <c:pt idx="100">
                  <c:v>5.7400000000000138E-4</c:v>
                </c:pt>
                <c:pt idx="101">
                  <c:v>5.6900000000000039E-4</c:v>
                </c:pt>
                <c:pt idx="102">
                  <c:v>5.6800000000000112E-4</c:v>
                </c:pt>
                <c:pt idx="103">
                  <c:v>5.660000000000001E-4</c:v>
                </c:pt>
                <c:pt idx="104">
                  <c:v>5.62E-4</c:v>
                </c:pt>
                <c:pt idx="105">
                  <c:v>5.5900000000000123E-4</c:v>
                </c:pt>
                <c:pt idx="106">
                  <c:v>5.5900000000000123E-4</c:v>
                </c:pt>
                <c:pt idx="107">
                  <c:v>5.4900000000000131E-4</c:v>
                </c:pt>
                <c:pt idx="108">
                  <c:v>5.4800000000000139E-4</c:v>
                </c:pt>
                <c:pt idx="109">
                  <c:v>5.4800000000000139E-4</c:v>
                </c:pt>
                <c:pt idx="110">
                  <c:v>5.4600000000000124E-4</c:v>
                </c:pt>
                <c:pt idx="111">
                  <c:v>5.3900000000000031E-4</c:v>
                </c:pt>
                <c:pt idx="112">
                  <c:v>5.3700000000000124E-4</c:v>
                </c:pt>
                <c:pt idx="113">
                  <c:v>5.3600000000000002E-4</c:v>
                </c:pt>
                <c:pt idx="114">
                  <c:v>5.3100000000000022E-4</c:v>
                </c:pt>
                <c:pt idx="115">
                  <c:v>5.2800000000000134E-4</c:v>
                </c:pt>
                <c:pt idx="116">
                  <c:v>5.2700000000000143E-4</c:v>
                </c:pt>
                <c:pt idx="117">
                  <c:v>5.2400000000000124E-4</c:v>
                </c:pt>
                <c:pt idx="118">
                  <c:v>5.1600000000000018E-4</c:v>
                </c:pt>
                <c:pt idx="119">
                  <c:v>5.1500000000000038E-4</c:v>
                </c:pt>
                <c:pt idx="120">
                  <c:v>5.0700000000000116E-4</c:v>
                </c:pt>
                <c:pt idx="121">
                  <c:v>5.0600000000000092E-4</c:v>
                </c:pt>
                <c:pt idx="122">
                  <c:v>5.0600000000000092E-4</c:v>
                </c:pt>
                <c:pt idx="123">
                  <c:v>5.0400000000000119E-4</c:v>
                </c:pt>
                <c:pt idx="124">
                  <c:v>5.0400000000000119E-4</c:v>
                </c:pt>
                <c:pt idx="125">
                  <c:v>4.9900000000000118E-4</c:v>
                </c:pt>
                <c:pt idx="126">
                  <c:v>4.9900000000000118E-4</c:v>
                </c:pt>
                <c:pt idx="127">
                  <c:v>4.9500000000000119E-4</c:v>
                </c:pt>
                <c:pt idx="128">
                  <c:v>4.9200000000000014E-4</c:v>
                </c:pt>
                <c:pt idx="129">
                  <c:v>4.9200000000000014E-4</c:v>
                </c:pt>
                <c:pt idx="130">
                  <c:v>4.870000000000011E-4</c:v>
                </c:pt>
                <c:pt idx="131">
                  <c:v>4.8400000000000098E-4</c:v>
                </c:pt>
                <c:pt idx="132">
                  <c:v>4.8400000000000098E-4</c:v>
                </c:pt>
                <c:pt idx="133">
                  <c:v>4.830000000000009E-4</c:v>
                </c:pt>
                <c:pt idx="134">
                  <c:v>4.830000000000009E-4</c:v>
                </c:pt>
                <c:pt idx="135">
                  <c:v>4.8200000000000011E-4</c:v>
                </c:pt>
                <c:pt idx="136">
                  <c:v>4.7900000000000107E-4</c:v>
                </c:pt>
                <c:pt idx="137">
                  <c:v>4.7900000000000107E-4</c:v>
                </c:pt>
                <c:pt idx="138">
                  <c:v>4.770000000000014E-4</c:v>
                </c:pt>
                <c:pt idx="139">
                  <c:v>4.7600000000000024E-4</c:v>
                </c:pt>
                <c:pt idx="140">
                  <c:v>4.7600000000000024E-4</c:v>
                </c:pt>
                <c:pt idx="141">
                  <c:v>4.7600000000000024E-4</c:v>
                </c:pt>
                <c:pt idx="142">
                  <c:v>4.7500000000000108E-4</c:v>
                </c:pt>
                <c:pt idx="143">
                  <c:v>4.7500000000000108E-4</c:v>
                </c:pt>
                <c:pt idx="144">
                  <c:v>4.7300000000000131E-4</c:v>
                </c:pt>
                <c:pt idx="145">
                  <c:v>4.7000000000000112E-4</c:v>
                </c:pt>
                <c:pt idx="146">
                  <c:v>4.67000000000001E-4</c:v>
                </c:pt>
                <c:pt idx="147">
                  <c:v>4.6400000000000033E-4</c:v>
                </c:pt>
                <c:pt idx="148">
                  <c:v>4.6400000000000033E-4</c:v>
                </c:pt>
                <c:pt idx="149">
                  <c:v>4.6200000000000001E-4</c:v>
                </c:pt>
                <c:pt idx="150">
                  <c:v>4.6100000000000004E-4</c:v>
                </c:pt>
                <c:pt idx="151">
                  <c:v>4.6100000000000004E-4</c:v>
                </c:pt>
                <c:pt idx="152">
                  <c:v>4.6000000000000023E-4</c:v>
                </c:pt>
                <c:pt idx="153">
                  <c:v>4.6000000000000023E-4</c:v>
                </c:pt>
                <c:pt idx="154">
                  <c:v>4.5900000000000091E-4</c:v>
                </c:pt>
                <c:pt idx="155">
                  <c:v>4.580000000000011E-4</c:v>
                </c:pt>
                <c:pt idx="156">
                  <c:v>4.580000000000011E-4</c:v>
                </c:pt>
                <c:pt idx="157">
                  <c:v>4.5500000000000033E-4</c:v>
                </c:pt>
                <c:pt idx="158">
                  <c:v>4.5300000000000109E-4</c:v>
                </c:pt>
                <c:pt idx="159">
                  <c:v>4.5200000000000004E-4</c:v>
                </c:pt>
                <c:pt idx="160">
                  <c:v>4.5100000000000034E-4</c:v>
                </c:pt>
                <c:pt idx="161">
                  <c:v>4.4600000000000097E-4</c:v>
                </c:pt>
                <c:pt idx="162">
                  <c:v>4.4200000000000034E-4</c:v>
                </c:pt>
                <c:pt idx="163">
                  <c:v>4.4100000000000102E-4</c:v>
                </c:pt>
                <c:pt idx="164">
                  <c:v>4.4000000000000126E-4</c:v>
                </c:pt>
                <c:pt idx="165">
                  <c:v>4.3900000000000032E-4</c:v>
                </c:pt>
                <c:pt idx="166">
                  <c:v>4.3900000000000032E-4</c:v>
                </c:pt>
                <c:pt idx="167">
                  <c:v>4.3900000000000032E-4</c:v>
                </c:pt>
                <c:pt idx="168">
                  <c:v>4.3900000000000032E-4</c:v>
                </c:pt>
                <c:pt idx="169">
                  <c:v>4.3900000000000032E-4</c:v>
                </c:pt>
                <c:pt idx="170">
                  <c:v>4.3800000000000024E-4</c:v>
                </c:pt>
                <c:pt idx="171">
                  <c:v>4.3600000000000003E-4</c:v>
                </c:pt>
                <c:pt idx="172">
                  <c:v>4.3600000000000003E-4</c:v>
                </c:pt>
                <c:pt idx="173">
                  <c:v>4.3600000000000003E-4</c:v>
                </c:pt>
                <c:pt idx="174">
                  <c:v>4.3600000000000003E-4</c:v>
                </c:pt>
                <c:pt idx="175">
                  <c:v>4.3200000000000004E-4</c:v>
                </c:pt>
                <c:pt idx="176">
                  <c:v>4.2900000000000034E-4</c:v>
                </c:pt>
                <c:pt idx="177">
                  <c:v>4.2900000000000034E-4</c:v>
                </c:pt>
                <c:pt idx="178">
                  <c:v>4.2800000000000108E-4</c:v>
                </c:pt>
                <c:pt idx="179">
                  <c:v>4.2700000000000127E-4</c:v>
                </c:pt>
                <c:pt idx="180">
                  <c:v>4.2700000000000127E-4</c:v>
                </c:pt>
                <c:pt idx="181">
                  <c:v>4.2400000000000109E-4</c:v>
                </c:pt>
                <c:pt idx="182">
                  <c:v>4.2400000000000109E-4</c:v>
                </c:pt>
                <c:pt idx="183">
                  <c:v>4.2400000000000109E-4</c:v>
                </c:pt>
                <c:pt idx="184">
                  <c:v>4.2100000000000091E-4</c:v>
                </c:pt>
                <c:pt idx="185">
                  <c:v>4.2100000000000091E-4</c:v>
                </c:pt>
                <c:pt idx="186">
                  <c:v>4.200000000000011E-4</c:v>
                </c:pt>
                <c:pt idx="187">
                  <c:v>4.1800000000000013E-4</c:v>
                </c:pt>
                <c:pt idx="188">
                  <c:v>4.1800000000000013E-4</c:v>
                </c:pt>
                <c:pt idx="189">
                  <c:v>4.1800000000000013E-4</c:v>
                </c:pt>
                <c:pt idx="190">
                  <c:v>4.1600000000000003E-4</c:v>
                </c:pt>
                <c:pt idx="191">
                  <c:v>4.1500000000000011E-4</c:v>
                </c:pt>
                <c:pt idx="192">
                  <c:v>4.1400000000000003E-4</c:v>
                </c:pt>
                <c:pt idx="193">
                  <c:v>4.1300000000000034E-4</c:v>
                </c:pt>
                <c:pt idx="194">
                  <c:v>4.1200000000000004E-4</c:v>
                </c:pt>
                <c:pt idx="195">
                  <c:v>4.1100000000000002E-4</c:v>
                </c:pt>
                <c:pt idx="196">
                  <c:v>4.1000000000000021E-4</c:v>
                </c:pt>
                <c:pt idx="197">
                  <c:v>4.1000000000000021E-4</c:v>
                </c:pt>
                <c:pt idx="198">
                  <c:v>4.0900000000000024E-4</c:v>
                </c:pt>
                <c:pt idx="199">
                  <c:v>4.0800000000000097E-4</c:v>
                </c:pt>
                <c:pt idx="200">
                  <c:v>4.0600000000000022E-4</c:v>
                </c:pt>
                <c:pt idx="201">
                  <c:v>4.0600000000000022E-4</c:v>
                </c:pt>
                <c:pt idx="202">
                  <c:v>4.0500000000000014E-4</c:v>
                </c:pt>
                <c:pt idx="203">
                  <c:v>4.0400000000000033E-4</c:v>
                </c:pt>
                <c:pt idx="204">
                  <c:v>4.0300000000000101E-4</c:v>
                </c:pt>
                <c:pt idx="205">
                  <c:v>4.0200000000000012E-4</c:v>
                </c:pt>
                <c:pt idx="206">
                  <c:v>4.0100000000000004E-4</c:v>
                </c:pt>
                <c:pt idx="207">
                  <c:v>4.0100000000000004E-4</c:v>
                </c:pt>
                <c:pt idx="208">
                  <c:v>3.9800000000000089E-4</c:v>
                </c:pt>
                <c:pt idx="209">
                  <c:v>3.9800000000000089E-4</c:v>
                </c:pt>
                <c:pt idx="210">
                  <c:v>3.9700000000000071E-4</c:v>
                </c:pt>
                <c:pt idx="211">
                  <c:v>3.9700000000000071E-4</c:v>
                </c:pt>
                <c:pt idx="212">
                  <c:v>3.9700000000000071E-4</c:v>
                </c:pt>
                <c:pt idx="213">
                  <c:v>3.9600000000000079E-4</c:v>
                </c:pt>
                <c:pt idx="214">
                  <c:v>3.950000000000006E-4</c:v>
                </c:pt>
                <c:pt idx="215">
                  <c:v>3.950000000000006E-4</c:v>
                </c:pt>
                <c:pt idx="216">
                  <c:v>3.940000000000009E-4</c:v>
                </c:pt>
                <c:pt idx="217">
                  <c:v>3.940000000000009E-4</c:v>
                </c:pt>
                <c:pt idx="218">
                  <c:v>3.9100000000000061E-4</c:v>
                </c:pt>
                <c:pt idx="219">
                  <c:v>3.9100000000000061E-4</c:v>
                </c:pt>
                <c:pt idx="220">
                  <c:v>3.9100000000000061E-4</c:v>
                </c:pt>
                <c:pt idx="221">
                  <c:v>3.9000000000000075E-4</c:v>
                </c:pt>
                <c:pt idx="222">
                  <c:v>3.8900000000000056E-4</c:v>
                </c:pt>
                <c:pt idx="223">
                  <c:v>3.8800000000000065E-4</c:v>
                </c:pt>
                <c:pt idx="224">
                  <c:v>3.8800000000000065E-4</c:v>
                </c:pt>
                <c:pt idx="225">
                  <c:v>3.8800000000000065E-4</c:v>
                </c:pt>
                <c:pt idx="226">
                  <c:v>3.8700000000000052E-4</c:v>
                </c:pt>
                <c:pt idx="227">
                  <c:v>3.8700000000000052E-4</c:v>
                </c:pt>
                <c:pt idx="228">
                  <c:v>3.8700000000000052E-4</c:v>
                </c:pt>
                <c:pt idx="229">
                  <c:v>3.8500000000000052E-4</c:v>
                </c:pt>
                <c:pt idx="230">
                  <c:v>3.8500000000000052E-4</c:v>
                </c:pt>
                <c:pt idx="231">
                  <c:v>3.8400000000000071E-4</c:v>
                </c:pt>
                <c:pt idx="232">
                  <c:v>3.8200000000000077E-4</c:v>
                </c:pt>
                <c:pt idx="233">
                  <c:v>3.8000000000000062E-4</c:v>
                </c:pt>
                <c:pt idx="234">
                  <c:v>3.8000000000000062E-4</c:v>
                </c:pt>
                <c:pt idx="235">
                  <c:v>3.8000000000000062E-4</c:v>
                </c:pt>
                <c:pt idx="236">
                  <c:v>3.8000000000000062E-4</c:v>
                </c:pt>
                <c:pt idx="237">
                  <c:v>3.7800000000000116E-4</c:v>
                </c:pt>
                <c:pt idx="238">
                  <c:v>3.7700000000000087E-4</c:v>
                </c:pt>
                <c:pt idx="239">
                  <c:v>3.7600000000000101E-4</c:v>
                </c:pt>
                <c:pt idx="240">
                  <c:v>3.7500000000000077E-4</c:v>
                </c:pt>
                <c:pt idx="241">
                  <c:v>3.7400000000000101E-4</c:v>
                </c:pt>
                <c:pt idx="242">
                  <c:v>3.7400000000000101E-4</c:v>
                </c:pt>
                <c:pt idx="243">
                  <c:v>3.7400000000000101E-4</c:v>
                </c:pt>
                <c:pt idx="244">
                  <c:v>3.7300000000000088E-4</c:v>
                </c:pt>
                <c:pt idx="245">
                  <c:v>3.7100000000000078E-4</c:v>
                </c:pt>
                <c:pt idx="246">
                  <c:v>3.6900000000000089E-4</c:v>
                </c:pt>
                <c:pt idx="247">
                  <c:v>3.6900000000000089E-4</c:v>
                </c:pt>
                <c:pt idx="248">
                  <c:v>3.6800000000000098E-4</c:v>
                </c:pt>
                <c:pt idx="249">
                  <c:v>3.6800000000000098E-4</c:v>
                </c:pt>
                <c:pt idx="250">
                  <c:v>3.6700000000000063E-4</c:v>
                </c:pt>
                <c:pt idx="251">
                  <c:v>3.6600000000000098E-4</c:v>
                </c:pt>
                <c:pt idx="252">
                  <c:v>3.6600000000000098E-4</c:v>
                </c:pt>
                <c:pt idx="253">
                  <c:v>3.6400000000000099E-4</c:v>
                </c:pt>
                <c:pt idx="254">
                  <c:v>3.6100000000000059E-4</c:v>
                </c:pt>
                <c:pt idx="255">
                  <c:v>3.6100000000000059E-4</c:v>
                </c:pt>
                <c:pt idx="256">
                  <c:v>3.6100000000000059E-4</c:v>
                </c:pt>
                <c:pt idx="257">
                  <c:v>3.6000000000000084E-4</c:v>
                </c:pt>
                <c:pt idx="258">
                  <c:v>3.5900000000000065E-4</c:v>
                </c:pt>
                <c:pt idx="259">
                  <c:v>3.580000000000009E-4</c:v>
                </c:pt>
                <c:pt idx="260">
                  <c:v>3.580000000000009E-4</c:v>
                </c:pt>
                <c:pt idx="261">
                  <c:v>3.570000000000006E-4</c:v>
                </c:pt>
                <c:pt idx="262">
                  <c:v>3.560000000000009E-4</c:v>
                </c:pt>
                <c:pt idx="263">
                  <c:v>3.5500000000000066E-4</c:v>
                </c:pt>
                <c:pt idx="264">
                  <c:v>3.5400000000000085E-4</c:v>
                </c:pt>
                <c:pt idx="265">
                  <c:v>3.5400000000000085E-4</c:v>
                </c:pt>
                <c:pt idx="266">
                  <c:v>3.5400000000000085E-4</c:v>
                </c:pt>
                <c:pt idx="267">
                  <c:v>3.5300000000000012E-4</c:v>
                </c:pt>
                <c:pt idx="268">
                  <c:v>3.5200000000000075E-4</c:v>
                </c:pt>
                <c:pt idx="269">
                  <c:v>3.5100000000000056E-4</c:v>
                </c:pt>
                <c:pt idx="270">
                  <c:v>3.5100000000000056E-4</c:v>
                </c:pt>
                <c:pt idx="271">
                  <c:v>3.4900000000000057E-4</c:v>
                </c:pt>
                <c:pt idx="272">
                  <c:v>3.4800000000000071E-4</c:v>
                </c:pt>
                <c:pt idx="273">
                  <c:v>3.4800000000000071E-4</c:v>
                </c:pt>
                <c:pt idx="274">
                  <c:v>3.4800000000000071E-4</c:v>
                </c:pt>
                <c:pt idx="275">
                  <c:v>3.4700000000000052E-4</c:v>
                </c:pt>
                <c:pt idx="276">
                  <c:v>3.4700000000000052E-4</c:v>
                </c:pt>
                <c:pt idx="277">
                  <c:v>3.4700000000000052E-4</c:v>
                </c:pt>
                <c:pt idx="278">
                  <c:v>3.4600000000000071E-4</c:v>
                </c:pt>
                <c:pt idx="279">
                  <c:v>3.4600000000000071E-4</c:v>
                </c:pt>
                <c:pt idx="280">
                  <c:v>3.4500000000000053E-4</c:v>
                </c:pt>
                <c:pt idx="281">
                  <c:v>3.4500000000000053E-4</c:v>
                </c:pt>
                <c:pt idx="282">
                  <c:v>3.4500000000000053E-4</c:v>
                </c:pt>
                <c:pt idx="283">
                  <c:v>3.4400000000000077E-4</c:v>
                </c:pt>
                <c:pt idx="284">
                  <c:v>3.4400000000000077E-4</c:v>
                </c:pt>
                <c:pt idx="285">
                  <c:v>3.4400000000000077E-4</c:v>
                </c:pt>
                <c:pt idx="286">
                  <c:v>3.4300000000000042E-4</c:v>
                </c:pt>
                <c:pt idx="287">
                  <c:v>3.4300000000000042E-4</c:v>
                </c:pt>
                <c:pt idx="288">
                  <c:v>3.4200000000000067E-4</c:v>
                </c:pt>
                <c:pt idx="289">
                  <c:v>3.4100000000000016E-4</c:v>
                </c:pt>
                <c:pt idx="290">
                  <c:v>3.4000000000000062E-4</c:v>
                </c:pt>
                <c:pt idx="291">
                  <c:v>3.4000000000000062E-4</c:v>
                </c:pt>
                <c:pt idx="292">
                  <c:v>3.4000000000000062E-4</c:v>
                </c:pt>
                <c:pt idx="293">
                  <c:v>3.3800000000000057E-4</c:v>
                </c:pt>
                <c:pt idx="294">
                  <c:v>3.3800000000000057E-4</c:v>
                </c:pt>
                <c:pt idx="295">
                  <c:v>3.3500000000000012E-4</c:v>
                </c:pt>
                <c:pt idx="296">
                  <c:v>3.3400000000000058E-4</c:v>
                </c:pt>
                <c:pt idx="297">
                  <c:v>3.3300000000000002E-4</c:v>
                </c:pt>
                <c:pt idx="298">
                  <c:v>3.3300000000000002E-4</c:v>
                </c:pt>
                <c:pt idx="299">
                  <c:v>3.3199999999999999E-4</c:v>
                </c:pt>
                <c:pt idx="300">
                  <c:v>3.3199999999999999E-4</c:v>
                </c:pt>
                <c:pt idx="301">
                  <c:v>3.3199999999999999E-4</c:v>
                </c:pt>
                <c:pt idx="302">
                  <c:v>3.3100000000000002E-4</c:v>
                </c:pt>
                <c:pt idx="303">
                  <c:v>3.3100000000000002E-4</c:v>
                </c:pt>
                <c:pt idx="304">
                  <c:v>3.3100000000000002E-4</c:v>
                </c:pt>
                <c:pt idx="305">
                  <c:v>3.3000000000000059E-4</c:v>
                </c:pt>
                <c:pt idx="306">
                  <c:v>3.2900000000000079E-4</c:v>
                </c:pt>
                <c:pt idx="307">
                  <c:v>3.2800000000000098E-4</c:v>
                </c:pt>
                <c:pt idx="308">
                  <c:v>3.2500000000000074E-4</c:v>
                </c:pt>
                <c:pt idx="309">
                  <c:v>3.2500000000000074E-4</c:v>
                </c:pt>
                <c:pt idx="310">
                  <c:v>3.2500000000000074E-4</c:v>
                </c:pt>
                <c:pt idx="311">
                  <c:v>3.2300000000000064E-4</c:v>
                </c:pt>
                <c:pt idx="312">
                  <c:v>3.2200000000000094E-4</c:v>
                </c:pt>
                <c:pt idx="313">
                  <c:v>3.2100000000000065E-4</c:v>
                </c:pt>
                <c:pt idx="314">
                  <c:v>3.20000000000001E-4</c:v>
                </c:pt>
                <c:pt idx="315">
                  <c:v>3.20000000000001E-4</c:v>
                </c:pt>
                <c:pt idx="316">
                  <c:v>3.1900000000000071E-4</c:v>
                </c:pt>
                <c:pt idx="317">
                  <c:v>3.170000000000006E-4</c:v>
                </c:pt>
                <c:pt idx="318">
                  <c:v>3.170000000000006E-4</c:v>
                </c:pt>
                <c:pt idx="319">
                  <c:v>3.160000000000009E-4</c:v>
                </c:pt>
                <c:pt idx="320">
                  <c:v>3.160000000000009E-4</c:v>
                </c:pt>
                <c:pt idx="321">
                  <c:v>3.1400000000000086E-4</c:v>
                </c:pt>
                <c:pt idx="322">
                  <c:v>3.1300000000000061E-4</c:v>
                </c:pt>
                <c:pt idx="323">
                  <c:v>3.1300000000000061E-4</c:v>
                </c:pt>
                <c:pt idx="324">
                  <c:v>3.1300000000000061E-4</c:v>
                </c:pt>
                <c:pt idx="325">
                  <c:v>3.1300000000000061E-4</c:v>
                </c:pt>
                <c:pt idx="326">
                  <c:v>3.1300000000000061E-4</c:v>
                </c:pt>
                <c:pt idx="327">
                  <c:v>3.1200000000000075E-4</c:v>
                </c:pt>
                <c:pt idx="328">
                  <c:v>3.1200000000000075E-4</c:v>
                </c:pt>
                <c:pt idx="329">
                  <c:v>3.1100000000000062E-4</c:v>
                </c:pt>
                <c:pt idx="330">
                  <c:v>3.1000000000000081E-4</c:v>
                </c:pt>
                <c:pt idx="331">
                  <c:v>3.0900000000000052E-4</c:v>
                </c:pt>
                <c:pt idx="332">
                  <c:v>3.0900000000000052E-4</c:v>
                </c:pt>
                <c:pt idx="333">
                  <c:v>3.0900000000000052E-4</c:v>
                </c:pt>
                <c:pt idx="334">
                  <c:v>3.0800000000000076E-4</c:v>
                </c:pt>
                <c:pt idx="335">
                  <c:v>3.0800000000000076E-4</c:v>
                </c:pt>
                <c:pt idx="336">
                  <c:v>3.0800000000000076E-4</c:v>
                </c:pt>
                <c:pt idx="337">
                  <c:v>3.0700000000000052E-4</c:v>
                </c:pt>
                <c:pt idx="338">
                  <c:v>3.0500000000000058E-4</c:v>
                </c:pt>
                <c:pt idx="339">
                  <c:v>3.0400000000000078E-4</c:v>
                </c:pt>
                <c:pt idx="340">
                  <c:v>3.0100000000000016E-4</c:v>
                </c:pt>
                <c:pt idx="341">
                  <c:v>3.0100000000000016E-4</c:v>
                </c:pt>
                <c:pt idx="342">
                  <c:v>2.9900000000000011E-4</c:v>
                </c:pt>
                <c:pt idx="343">
                  <c:v>2.9900000000000011E-4</c:v>
                </c:pt>
                <c:pt idx="344">
                  <c:v>2.9900000000000011E-4</c:v>
                </c:pt>
                <c:pt idx="345">
                  <c:v>2.9800000000000063E-4</c:v>
                </c:pt>
                <c:pt idx="346">
                  <c:v>2.9800000000000063E-4</c:v>
                </c:pt>
                <c:pt idx="347">
                  <c:v>2.9600000000000058E-4</c:v>
                </c:pt>
                <c:pt idx="348">
                  <c:v>2.9500000000000001E-4</c:v>
                </c:pt>
                <c:pt idx="349">
                  <c:v>2.9399999999999999E-4</c:v>
                </c:pt>
                <c:pt idx="350">
                  <c:v>2.9300000000000002E-4</c:v>
                </c:pt>
                <c:pt idx="351">
                  <c:v>2.9300000000000002E-4</c:v>
                </c:pt>
                <c:pt idx="352">
                  <c:v>2.9300000000000002E-4</c:v>
                </c:pt>
                <c:pt idx="353">
                  <c:v>2.9300000000000002E-4</c:v>
                </c:pt>
                <c:pt idx="354">
                  <c:v>2.9200000000000065E-4</c:v>
                </c:pt>
                <c:pt idx="355">
                  <c:v>2.9200000000000065E-4</c:v>
                </c:pt>
                <c:pt idx="356">
                  <c:v>2.9200000000000065E-4</c:v>
                </c:pt>
                <c:pt idx="357">
                  <c:v>2.9100000000000019E-4</c:v>
                </c:pt>
                <c:pt idx="358">
                  <c:v>2.9000000000000016E-4</c:v>
                </c:pt>
                <c:pt idx="359">
                  <c:v>2.9000000000000016E-4</c:v>
                </c:pt>
                <c:pt idx="360">
                  <c:v>2.9000000000000016E-4</c:v>
                </c:pt>
                <c:pt idx="361">
                  <c:v>2.9000000000000016E-4</c:v>
                </c:pt>
                <c:pt idx="362">
                  <c:v>2.8800000000000012E-4</c:v>
                </c:pt>
                <c:pt idx="363">
                  <c:v>2.8700000000000015E-4</c:v>
                </c:pt>
                <c:pt idx="364">
                  <c:v>2.8700000000000015E-4</c:v>
                </c:pt>
                <c:pt idx="365">
                  <c:v>2.8600000000000012E-4</c:v>
                </c:pt>
                <c:pt idx="366">
                  <c:v>2.8600000000000012E-4</c:v>
                </c:pt>
                <c:pt idx="367">
                  <c:v>2.8600000000000012E-4</c:v>
                </c:pt>
                <c:pt idx="368">
                  <c:v>2.850000000000001E-4</c:v>
                </c:pt>
                <c:pt idx="369">
                  <c:v>2.8400000000000056E-4</c:v>
                </c:pt>
                <c:pt idx="370">
                  <c:v>2.8300000000000005E-4</c:v>
                </c:pt>
                <c:pt idx="371">
                  <c:v>2.8200000000000002E-4</c:v>
                </c:pt>
                <c:pt idx="372">
                  <c:v>2.8200000000000002E-4</c:v>
                </c:pt>
                <c:pt idx="373">
                  <c:v>2.8200000000000002E-4</c:v>
                </c:pt>
                <c:pt idx="374">
                  <c:v>2.8200000000000002E-4</c:v>
                </c:pt>
                <c:pt idx="375">
                  <c:v>2.81E-4</c:v>
                </c:pt>
                <c:pt idx="376">
                  <c:v>2.81E-4</c:v>
                </c:pt>
                <c:pt idx="377">
                  <c:v>2.81E-4</c:v>
                </c:pt>
                <c:pt idx="378">
                  <c:v>2.8000000000000046E-4</c:v>
                </c:pt>
                <c:pt idx="379">
                  <c:v>2.8000000000000046E-4</c:v>
                </c:pt>
                <c:pt idx="380">
                  <c:v>2.8000000000000046E-4</c:v>
                </c:pt>
                <c:pt idx="381">
                  <c:v>2.8000000000000046E-4</c:v>
                </c:pt>
                <c:pt idx="382">
                  <c:v>2.790000000000006E-4</c:v>
                </c:pt>
                <c:pt idx="383">
                  <c:v>2.790000000000006E-4</c:v>
                </c:pt>
                <c:pt idx="384">
                  <c:v>2.780000000000009E-4</c:v>
                </c:pt>
                <c:pt idx="385">
                  <c:v>2.780000000000009E-4</c:v>
                </c:pt>
                <c:pt idx="386">
                  <c:v>2.7600000000000085E-4</c:v>
                </c:pt>
                <c:pt idx="387">
                  <c:v>2.7400000000000075E-4</c:v>
                </c:pt>
                <c:pt idx="388">
                  <c:v>2.7300000000000062E-4</c:v>
                </c:pt>
                <c:pt idx="389">
                  <c:v>2.7300000000000062E-4</c:v>
                </c:pt>
                <c:pt idx="390">
                  <c:v>2.7200000000000081E-4</c:v>
                </c:pt>
                <c:pt idx="391">
                  <c:v>2.7200000000000081E-4</c:v>
                </c:pt>
                <c:pt idx="392">
                  <c:v>2.7100000000000057E-4</c:v>
                </c:pt>
                <c:pt idx="393">
                  <c:v>2.7100000000000057E-4</c:v>
                </c:pt>
                <c:pt idx="394">
                  <c:v>2.7000000000000076E-4</c:v>
                </c:pt>
                <c:pt idx="395">
                  <c:v>2.6900000000000052E-4</c:v>
                </c:pt>
                <c:pt idx="396">
                  <c:v>2.6900000000000052E-4</c:v>
                </c:pt>
                <c:pt idx="397">
                  <c:v>2.6700000000000053E-4</c:v>
                </c:pt>
                <c:pt idx="398">
                  <c:v>2.6600000000000077E-4</c:v>
                </c:pt>
                <c:pt idx="399">
                  <c:v>2.6600000000000077E-4</c:v>
                </c:pt>
                <c:pt idx="400">
                  <c:v>2.6600000000000077E-4</c:v>
                </c:pt>
                <c:pt idx="401">
                  <c:v>2.6500000000000042E-4</c:v>
                </c:pt>
                <c:pt idx="402">
                  <c:v>2.6400000000000067E-4</c:v>
                </c:pt>
                <c:pt idx="403">
                  <c:v>2.6400000000000067E-4</c:v>
                </c:pt>
                <c:pt idx="404">
                  <c:v>2.6400000000000067E-4</c:v>
                </c:pt>
                <c:pt idx="405">
                  <c:v>2.6400000000000067E-4</c:v>
                </c:pt>
                <c:pt idx="406">
                  <c:v>2.6300000000000016E-4</c:v>
                </c:pt>
                <c:pt idx="407">
                  <c:v>2.6200000000000068E-4</c:v>
                </c:pt>
                <c:pt idx="408">
                  <c:v>2.6100000000000011E-4</c:v>
                </c:pt>
                <c:pt idx="409">
                  <c:v>2.6100000000000011E-4</c:v>
                </c:pt>
                <c:pt idx="410">
                  <c:v>2.6000000000000063E-4</c:v>
                </c:pt>
                <c:pt idx="411">
                  <c:v>2.5900000000000006E-4</c:v>
                </c:pt>
                <c:pt idx="412">
                  <c:v>2.5900000000000006E-4</c:v>
                </c:pt>
                <c:pt idx="413">
                  <c:v>2.5900000000000006E-4</c:v>
                </c:pt>
                <c:pt idx="414">
                  <c:v>2.5800000000000063E-4</c:v>
                </c:pt>
                <c:pt idx="415">
                  <c:v>2.5800000000000063E-4</c:v>
                </c:pt>
                <c:pt idx="416">
                  <c:v>2.5800000000000063E-4</c:v>
                </c:pt>
                <c:pt idx="417">
                  <c:v>2.5600000000000058E-4</c:v>
                </c:pt>
                <c:pt idx="418">
                  <c:v>2.5600000000000058E-4</c:v>
                </c:pt>
                <c:pt idx="419">
                  <c:v>2.5500000000000002E-4</c:v>
                </c:pt>
                <c:pt idx="420">
                  <c:v>2.5399999999999999E-4</c:v>
                </c:pt>
                <c:pt idx="421">
                  <c:v>2.5399999999999999E-4</c:v>
                </c:pt>
                <c:pt idx="422">
                  <c:v>2.5300000000000002E-4</c:v>
                </c:pt>
                <c:pt idx="423">
                  <c:v>2.5300000000000002E-4</c:v>
                </c:pt>
                <c:pt idx="424">
                  <c:v>2.520000000000006E-4</c:v>
                </c:pt>
                <c:pt idx="425">
                  <c:v>2.520000000000006E-4</c:v>
                </c:pt>
                <c:pt idx="426">
                  <c:v>2.520000000000006E-4</c:v>
                </c:pt>
                <c:pt idx="427">
                  <c:v>2.520000000000006E-4</c:v>
                </c:pt>
                <c:pt idx="428">
                  <c:v>2.520000000000006E-4</c:v>
                </c:pt>
                <c:pt idx="429">
                  <c:v>2.520000000000006E-4</c:v>
                </c:pt>
                <c:pt idx="430">
                  <c:v>2.5100000000000019E-4</c:v>
                </c:pt>
                <c:pt idx="431">
                  <c:v>2.500000000000006E-4</c:v>
                </c:pt>
                <c:pt idx="432">
                  <c:v>2.500000000000006E-4</c:v>
                </c:pt>
                <c:pt idx="433">
                  <c:v>2.500000000000006E-4</c:v>
                </c:pt>
                <c:pt idx="434">
                  <c:v>2.500000000000006E-4</c:v>
                </c:pt>
                <c:pt idx="435">
                  <c:v>2.500000000000006E-4</c:v>
                </c:pt>
                <c:pt idx="436">
                  <c:v>2.500000000000006E-4</c:v>
                </c:pt>
                <c:pt idx="437">
                  <c:v>2.4900000000000014E-4</c:v>
                </c:pt>
                <c:pt idx="438">
                  <c:v>2.4900000000000014E-4</c:v>
                </c:pt>
                <c:pt idx="439">
                  <c:v>2.4700000000000009E-4</c:v>
                </c:pt>
                <c:pt idx="440">
                  <c:v>2.4700000000000009E-4</c:v>
                </c:pt>
                <c:pt idx="441">
                  <c:v>2.4700000000000009E-4</c:v>
                </c:pt>
                <c:pt idx="442">
                  <c:v>2.4700000000000009E-4</c:v>
                </c:pt>
                <c:pt idx="443">
                  <c:v>2.4700000000000009E-4</c:v>
                </c:pt>
                <c:pt idx="444">
                  <c:v>2.4600000000000012E-4</c:v>
                </c:pt>
                <c:pt idx="445">
                  <c:v>2.4500000000000005E-4</c:v>
                </c:pt>
                <c:pt idx="446">
                  <c:v>2.4500000000000005E-4</c:v>
                </c:pt>
                <c:pt idx="447">
                  <c:v>2.4500000000000005E-4</c:v>
                </c:pt>
                <c:pt idx="448">
                  <c:v>2.4399999999999999E-4</c:v>
                </c:pt>
                <c:pt idx="449">
                  <c:v>2.4399999999999999E-4</c:v>
                </c:pt>
                <c:pt idx="450">
                  <c:v>2.4399999999999999E-4</c:v>
                </c:pt>
                <c:pt idx="451">
                  <c:v>2.4300000000000002E-4</c:v>
                </c:pt>
                <c:pt idx="452">
                  <c:v>2.4200000000000049E-4</c:v>
                </c:pt>
                <c:pt idx="453">
                  <c:v>2.4100000000000006E-4</c:v>
                </c:pt>
                <c:pt idx="454">
                  <c:v>2.4000000000000049E-4</c:v>
                </c:pt>
                <c:pt idx="455">
                  <c:v>2.3900000000000001E-4</c:v>
                </c:pt>
                <c:pt idx="456">
                  <c:v>2.3900000000000001E-4</c:v>
                </c:pt>
                <c:pt idx="457">
                  <c:v>2.3800000000000012E-4</c:v>
                </c:pt>
                <c:pt idx="458">
                  <c:v>2.3700000000000001E-4</c:v>
                </c:pt>
                <c:pt idx="459">
                  <c:v>2.3599999999999999E-4</c:v>
                </c:pt>
                <c:pt idx="460">
                  <c:v>2.3599999999999999E-4</c:v>
                </c:pt>
                <c:pt idx="461">
                  <c:v>2.3500000000000002E-4</c:v>
                </c:pt>
                <c:pt idx="462">
                  <c:v>2.3500000000000002E-4</c:v>
                </c:pt>
                <c:pt idx="463">
                  <c:v>2.3400000000000016E-4</c:v>
                </c:pt>
                <c:pt idx="464">
                  <c:v>2.3400000000000016E-4</c:v>
                </c:pt>
                <c:pt idx="465">
                  <c:v>2.3400000000000016E-4</c:v>
                </c:pt>
                <c:pt idx="466">
                  <c:v>2.3200000000000016E-4</c:v>
                </c:pt>
                <c:pt idx="467">
                  <c:v>2.3200000000000016E-4</c:v>
                </c:pt>
                <c:pt idx="468">
                  <c:v>2.3200000000000016E-4</c:v>
                </c:pt>
                <c:pt idx="469">
                  <c:v>2.3200000000000016E-4</c:v>
                </c:pt>
                <c:pt idx="470">
                  <c:v>2.31E-4</c:v>
                </c:pt>
                <c:pt idx="471">
                  <c:v>2.31E-4</c:v>
                </c:pt>
                <c:pt idx="472">
                  <c:v>2.31E-4</c:v>
                </c:pt>
                <c:pt idx="473">
                  <c:v>2.3000000000000012E-4</c:v>
                </c:pt>
                <c:pt idx="474">
                  <c:v>2.2900000000000055E-4</c:v>
                </c:pt>
                <c:pt idx="475">
                  <c:v>2.2900000000000055E-4</c:v>
                </c:pt>
                <c:pt idx="476">
                  <c:v>2.2900000000000055E-4</c:v>
                </c:pt>
                <c:pt idx="477">
                  <c:v>2.2900000000000055E-4</c:v>
                </c:pt>
                <c:pt idx="478">
                  <c:v>2.2900000000000055E-4</c:v>
                </c:pt>
                <c:pt idx="479">
                  <c:v>2.280000000000008E-4</c:v>
                </c:pt>
                <c:pt idx="480">
                  <c:v>2.280000000000008E-4</c:v>
                </c:pt>
                <c:pt idx="481">
                  <c:v>2.280000000000008E-4</c:v>
                </c:pt>
                <c:pt idx="482">
                  <c:v>2.2700000000000053E-4</c:v>
                </c:pt>
                <c:pt idx="483">
                  <c:v>2.260000000000007E-4</c:v>
                </c:pt>
                <c:pt idx="484">
                  <c:v>2.260000000000007E-4</c:v>
                </c:pt>
                <c:pt idx="485">
                  <c:v>2.260000000000007E-4</c:v>
                </c:pt>
                <c:pt idx="486">
                  <c:v>2.260000000000007E-4</c:v>
                </c:pt>
                <c:pt idx="487">
                  <c:v>2.260000000000007E-4</c:v>
                </c:pt>
                <c:pt idx="488">
                  <c:v>2.2500000000000054E-4</c:v>
                </c:pt>
                <c:pt idx="489">
                  <c:v>2.2500000000000054E-4</c:v>
                </c:pt>
                <c:pt idx="490">
                  <c:v>2.2400000000000073E-4</c:v>
                </c:pt>
                <c:pt idx="491">
                  <c:v>2.2300000000000049E-4</c:v>
                </c:pt>
                <c:pt idx="492">
                  <c:v>2.2300000000000049E-4</c:v>
                </c:pt>
                <c:pt idx="493">
                  <c:v>2.220000000000006E-4</c:v>
                </c:pt>
                <c:pt idx="494">
                  <c:v>2.220000000000006E-4</c:v>
                </c:pt>
                <c:pt idx="495">
                  <c:v>2.220000000000006E-4</c:v>
                </c:pt>
                <c:pt idx="496">
                  <c:v>2.2100000000000049E-4</c:v>
                </c:pt>
                <c:pt idx="497">
                  <c:v>2.2100000000000049E-4</c:v>
                </c:pt>
                <c:pt idx="498">
                  <c:v>2.2000000000000069E-4</c:v>
                </c:pt>
                <c:pt idx="499">
                  <c:v>2.2000000000000069E-4</c:v>
                </c:pt>
                <c:pt idx="500">
                  <c:v>2.1900000000000012E-4</c:v>
                </c:pt>
                <c:pt idx="501">
                  <c:v>2.1800000000000077E-4</c:v>
                </c:pt>
                <c:pt idx="502">
                  <c:v>2.1800000000000077E-4</c:v>
                </c:pt>
                <c:pt idx="503">
                  <c:v>2.1800000000000077E-4</c:v>
                </c:pt>
                <c:pt idx="504">
                  <c:v>2.1800000000000077E-4</c:v>
                </c:pt>
                <c:pt idx="505">
                  <c:v>2.1800000000000077E-4</c:v>
                </c:pt>
                <c:pt idx="506">
                  <c:v>2.1800000000000077E-4</c:v>
                </c:pt>
                <c:pt idx="507">
                  <c:v>2.1700000000000012E-4</c:v>
                </c:pt>
                <c:pt idx="508">
                  <c:v>2.1700000000000012E-4</c:v>
                </c:pt>
                <c:pt idx="509">
                  <c:v>2.1700000000000012E-4</c:v>
                </c:pt>
                <c:pt idx="510">
                  <c:v>2.1600000000000059E-4</c:v>
                </c:pt>
                <c:pt idx="511">
                  <c:v>2.1600000000000059E-4</c:v>
                </c:pt>
                <c:pt idx="512">
                  <c:v>2.1600000000000059E-4</c:v>
                </c:pt>
                <c:pt idx="513">
                  <c:v>2.1500000000000048E-4</c:v>
                </c:pt>
                <c:pt idx="514">
                  <c:v>2.1500000000000048E-4</c:v>
                </c:pt>
                <c:pt idx="515">
                  <c:v>2.1200000000000055E-4</c:v>
                </c:pt>
                <c:pt idx="516">
                  <c:v>2.1200000000000055E-4</c:v>
                </c:pt>
                <c:pt idx="517">
                  <c:v>2.1200000000000055E-4</c:v>
                </c:pt>
                <c:pt idx="518">
                  <c:v>2.1100000000000011E-4</c:v>
                </c:pt>
                <c:pt idx="519">
                  <c:v>2.1100000000000011E-4</c:v>
                </c:pt>
                <c:pt idx="520">
                  <c:v>2.1100000000000011E-4</c:v>
                </c:pt>
                <c:pt idx="521">
                  <c:v>2.1100000000000011E-4</c:v>
                </c:pt>
                <c:pt idx="522">
                  <c:v>2.1000000000000055E-4</c:v>
                </c:pt>
                <c:pt idx="523">
                  <c:v>2.1000000000000055E-4</c:v>
                </c:pt>
                <c:pt idx="524">
                  <c:v>2.1000000000000055E-4</c:v>
                </c:pt>
                <c:pt idx="525">
                  <c:v>2.1000000000000055E-4</c:v>
                </c:pt>
                <c:pt idx="526">
                  <c:v>2.1000000000000055E-4</c:v>
                </c:pt>
                <c:pt idx="527">
                  <c:v>2.0900000000000012E-4</c:v>
                </c:pt>
                <c:pt idx="528">
                  <c:v>2.0900000000000012E-4</c:v>
                </c:pt>
                <c:pt idx="529">
                  <c:v>2.0900000000000012E-4</c:v>
                </c:pt>
                <c:pt idx="530">
                  <c:v>2.080000000000005E-4</c:v>
                </c:pt>
                <c:pt idx="531">
                  <c:v>2.080000000000005E-4</c:v>
                </c:pt>
                <c:pt idx="532">
                  <c:v>2.0700000000000002E-4</c:v>
                </c:pt>
                <c:pt idx="533">
                  <c:v>2.0700000000000002E-4</c:v>
                </c:pt>
                <c:pt idx="534">
                  <c:v>2.0700000000000002E-4</c:v>
                </c:pt>
                <c:pt idx="535">
                  <c:v>2.0600000000000051E-4</c:v>
                </c:pt>
                <c:pt idx="536">
                  <c:v>2.0600000000000051E-4</c:v>
                </c:pt>
                <c:pt idx="537">
                  <c:v>2.0600000000000051E-4</c:v>
                </c:pt>
                <c:pt idx="538">
                  <c:v>2.0600000000000051E-4</c:v>
                </c:pt>
                <c:pt idx="539">
                  <c:v>2.0600000000000051E-4</c:v>
                </c:pt>
                <c:pt idx="540">
                  <c:v>2.0600000000000051E-4</c:v>
                </c:pt>
                <c:pt idx="541">
                  <c:v>2.0500000000000002E-4</c:v>
                </c:pt>
                <c:pt idx="542">
                  <c:v>2.0500000000000002E-4</c:v>
                </c:pt>
                <c:pt idx="543">
                  <c:v>2.0400000000000049E-4</c:v>
                </c:pt>
                <c:pt idx="544">
                  <c:v>2.0400000000000049E-4</c:v>
                </c:pt>
                <c:pt idx="545">
                  <c:v>2.0400000000000049E-4</c:v>
                </c:pt>
                <c:pt idx="546">
                  <c:v>2.0400000000000049E-4</c:v>
                </c:pt>
                <c:pt idx="547">
                  <c:v>2.0400000000000049E-4</c:v>
                </c:pt>
                <c:pt idx="548">
                  <c:v>2.0300000000000011E-4</c:v>
                </c:pt>
                <c:pt idx="549">
                  <c:v>2.0300000000000011E-4</c:v>
                </c:pt>
                <c:pt idx="550">
                  <c:v>2.0300000000000011E-4</c:v>
                </c:pt>
                <c:pt idx="551">
                  <c:v>2.0200000000000049E-4</c:v>
                </c:pt>
                <c:pt idx="552">
                  <c:v>2.0200000000000049E-4</c:v>
                </c:pt>
                <c:pt idx="553">
                  <c:v>2.0200000000000049E-4</c:v>
                </c:pt>
                <c:pt idx="554">
                  <c:v>2.0100000000000006E-4</c:v>
                </c:pt>
                <c:pt idx="555">
                  <c:v>2.000000000000005E-4</c:v>
                </c:pt>
                <c:pt idx="556">
                  <c:v>2.000000000000005E-4</c:v>
                </c:pt>
                <c:pt idx="557">
                  <c:v>2.000000000000005E-4</c:v>
                </c:pt>
                <c:pt idx="558">
                  <c:v>2.000000000000005E-4</c:v>
                </c:pt>
                <c:pt idx="559">
                  <c:v>1.9900000000000074E-4</c:v>
                </c:pt>
                <c:pt idx="560">
                  <c:v>1.9900000000000074E-4</c:v>
                </c:pt>
                <c:pt idx="561">
                  <c:v>1.9900000000000074E-4</c:v>
                </c:pt>
                <c:pt idx="562">
                  <c:v>1.9800000000000072E-4</c:v>
                </c:pt>
                <c:pt idx="563">
                  <c:v>1.9800000000000072E-4</c:v>
                </c:pt>
                <c:pt idx="564">
                  <c:v>1.9700000000000064E-4</c:v>
                </c:pt>
                <c:pt idx="565">
                  <c:v>1.9600000000000056E-4</c:v>
                </c:pt>
                <c:pt idx="566">
                  <c:v>1.9600000000000056E-4</c:v>
                </c:pt>
                <c:pt idx="567">
                  <c:v>1.9600000000000056E-4</c:v>
                </c:pt>
                <c:pt idx="568">
                  <c:v>1.9500000000000062E-4</c:v>
                </c:pt>
                <c:pt idx="569">
                  <c:v>1.9400000000000065E-4</c:v>
                </c:pt>
                <c:pt idx="570">
                  <c:v>1.9400000000000065E-4</c:v>
                </c:pt>
                <c:pt idx="571">
                  <c:v>1.9400000000000065E-4</c:v>
                </c:pt>
                <c:pt idx="572">
                  <c:v>1.9300000000000065E-4</c:v>
                </c:pt>
                <c:pt idx="573">
                  <c:v>1.9300000000000065E-4</c:v>
                </c:pt>
                <c:pt idx="574">
                  <c:v>1.920000000000006E-4</c:v>
                </c:pt>
                <c:pt idx="575">
                  <c:v>1.9100000000000066E-4</c:v>
                </c:pt>
                <c:pt idx="576">
                  <c:v>1.9100000000000066E-4</c:v>
                </c:pt>
                <c:pt idx="577">
                  <c:v>1.9100000000000066E-4</c:v>
                </c:pt>
                <c:pt idx="578">
                  <c:v>1.9000000000000066E-4</c:v>
                </c:pt>
                <c:pt idx="579">
                  <c:v>1.9000000000000066E-4</c:v>
                </c:pt>
                <c:pt idx="580">
                  <c:v>1.9000000000000066E-4</c:v>
                </c:pt>
                <c:pt idx="581">
                  <c:v>1.9000000000000066E-4</c:v>
                </c:pt>
                <c:pt idx="582">
                  <c:v>1.8900000000000058E-4</c:v>
                </c:pt>
                <c:pt idx="583">
                  <c:v>1.8900000000000058E-4</c:v>
                </c:pt>
                <c:pt idx="584">
                  <c:v>1.8900000000000058E-4</c:v>
                </c:pt>
                <c:pt idx="585">
                  <c:v>1.8800000000000053E-4</c:v>
                </c:pt>
                <c:pt idx="586">
                  <c:v>1.8800000000000053E-4</c:v>
                </c:pt>
                <c:pt idx="587">
                  <c:v>1.8800000000000053E-4</c:v>
                </c:pt>
                <c:pt idx="588">
                  <c:v>1.8800000000000053E-4</c:v>
                </c:pt>
                <c:pt idx="589">
                  <c:v>1.8700000000000056E-4</c:v>
                </c:pt>
                <c:pt idx="590">
                  <c:v>1.8700000000000056E-4</c:v>
                </c:pt>
                <c:pt idx="591">
                  <c:v>1.8599999999999999E-4</c:v>
                </c:pt>
                <c:pt idx="592">
                  <c:v>1.8599999999999999E-4</c:v>
                </c:pt>
                <c:pt idx="593">
                  <c:v>1.8500000000000051E-4</c:v>
                </c:pt>
                <c:pt idx="594">
                  <c:v>1.8500000000000051E-4</c:v>
                </c:pt>
                <c:pt idx="595">
                  <c:v>1.8500000000000051E-4</c:v>
                </c:pt>
                <c:pt idx="596">
                  <c:v>1.8500000000000051E-4</c:v>
                </c:pt>
                <c:pt idx="597">
                  <c:v>1.8400000000000057E-4</c:v>
                </c:pt>
                <c:pt idx="598">
                  <c:v>1.8400000000000057E-4</c:v>
                </c:pt>
                <c:pt idx="599">
                  <c:v>1.8300000000000055E-4</c:v>
                </c:pt>
                <c:pt idx="600">
                  <c:v>1.8300000000000055E-4</c:v>
                </c:pt>
                <c:pt idx="601">
                  <c:v>1.8200000000000055E-4</c:v>
                </c:pt>
                <c:pt idx="602">
                  <c:v>1.8200000000000055E-4</c:v>
                </c:pt>
                <c:pt idx="603">
                  <c:v>1.8000000000000047E-4</c:v>
                </c:pt>
                <c:pt idx="604">
                  <c:v>1.8000000000000047E-4</c:v>
                </c:pt>
                <c:pt idx="605">
                  <c:v>1.7699999999999999E-4</c:v>
                </c:pt>
                <c:pt idx="606">
                  <c:v>1.7699999999999999E-4</c:v>
                </c:pt>
                <c:pt idx="607">
                  <c:v>1.7600000000000046E-4</c:v>
                </c:pt>
                <c:pt idx="608">
                  <c:v>1.7600000000000046E-4</c:v>
                </c:pt>
                <c:pt idx="609">
                  <c:v>1.750000000000004E-4</c:v>
                </c:pt>
                <c:pt idx="610">
                  <c:v>1.750000000000004E-4</c:v>
                </c:pt>
                <c:pt idx="611">
                  <c:v>1.7400000000000038E-4</c:v>
                </c:pt>
                <c:pt idx="612">
                  <c:v>1.7400000000000038E-4</c:v>
                </c:pt>
                <c:pt idx="613">
                  <c:v>1.7400000000000038E-4</c:v>
                </c:pt>
                <c:pt idx="614">
                  <c:v>1.7400000000000038E-4</c:v>
                </c:pt>
                <c:pt idx="615">
                  <c:v>1.7400000000000038E-4</c:v>
                </c:pt>
                <c:pt idx="616">
                  <c:v>1.7400000000000038E-4</c:v>
                </c:pt>
                <c:pt idx="617">
                  <c:v>1.7200000000000041E-4</c:v>
                </c:pt>
                <c:pt idx="618">
                  <c:v>1.7200000000000041E-4</c:v>
                </c:pt>
                <c:pt idx="619">
                  <c:v>1.7200000000000041E-4</c:v>
                </c:pt>
                <c:pt idx="620">
                  <c:v>1.7200000000000041E-4</c:v>
                </c:pt>
                <c:pt idx="621">
                  <c:v>1.7100000000000036E-4</c:v>
                </c:pt>
                <c:pt idx="622">
                  <c:v>1.7100000000000036E-4</c:v>
                </c:pt>
                <c:pt idx="623">
                  <c:v>1.7100000000000036E-4</c:v>
                </c:pt>
                <c:pt idx="624">
                  <c:v>1.7000000000000034E-4</c:v>
                </c:pt>
                <c:pt idx="625">
                  <c:v>1.6900000000000053E-4</c:v>
                </c:pt>
                <c:pt idx="626">
                  <c:v>1.6900000000000053E-4</c:v>
                </c:pt>
                <c:pt idx="627">
                  <c:v>1.6900000000000053E-4</c:v>
                </c:pt>
                <c:pt idx="628">
                  <c:v>1.6900000000000053E-4</c:v>
                </c:pt>
                <c:pt idx="629">
                  <c:v>1.6900000000000053E-4</c:v>
                </c:pt>
                <c:pt idx="630">
                  <c:v>1.6800000000000056E-4</c:v>
                </c:pt>
                <c:pt idx="631">
                  <c:v>1.6800000000000056E-4</c:v>
                </c:pt>
                <c:pt idx="632">
                  <c:v>1.6800000000000056E-4</c:v>
                </c:pt>
                <c:pt idx="633">
                  <c:v>1.6800000000000056E-4</c:v>
                </c:pt>
                <c:pt idx="634">
                  <c:v>1.6700000000000054E-4</c:v>
                </c:pt>
                <c:pt idx="635">
                  <c:v>1.6700000000000054E-4</c:v>
                </c:pt>
                <c:pt idx="636">
                  <c:v>1.6600000000000057E-4</c:v>
                </c:pt>
                <c:pt idx="637">
                  <c:v>1.6600000000000057E-4</c:v>
                </c:pt>
                <c:pt idx="638">
                  <c:v>1.6600000000000057E-4</c:v>
                </c:pt>
                <c:pt idx="639">
                  <c:v>1.6600000000000057E-4</c:v>
                </c:pt>
                <c:pt idx="640">
                  <c:v>1.6600000000000057E-4</c:v>
                </c:pt>
                <c:pt idx="641">
                  <c:v>1.6500000000000057E-4</c:v>
                </c:pt>
                <c:pt idx="642">
                  <c:v>1.6500000000000057E-4</c:v>
                </c:pt>
                <c:pt idx="643">
                  <c:v>1.6500000000000057E-4</c:v>
                </c:pt>
                <c:pt idx="644">
                  <c:v>1.6400000000000054E-4</c:v>
                </c:pt>
                <c:pt idx="645">
                  <c:v>1.6400000000000054E-4</c:v>
                </c:pt>
                <c:pt idx="646">
                  <c:v>1.6400000000000054E-4</c:v>
                </c:pt>
                <c:pt idx="647">
                  <c:v>1.6400000000000054E-4</c:v>
                </c:pt>
                <c:pt idx="648">
                  <c:v>1.6300000000000055E-4</c:v>
                </c:pt>
                <c:pt idx="649">
                  <c:v>1.6300000000000055E-4</c:v>
                </c:pt>
                <c:pt idx="650">
                  <c:v>1.620000000000005E-4</c:v>
                </c:pt>
                <c:pt idx="651">
                  <c:v>1.620000000000005E-4</c:v>
                </c:pt>
                <c:pt idx="652">
                  <c:v>1.610000000000005E-4</c:v>
                </c:pt>
                <c:pt idx="653">
                  <c:v>1.610000000000005E-4</c:v>
                </c:pt>
                <c:pt idx="654">
                  <c:v>1.610000000000005E-4</c:v>
                </c:pt>
                <c:pt idx="655">
                  <c:v>1.600000000000005E-4</c:v>
                </c:pt>
                <c:pt idx="656">
                  <c:v>1.5899999999999999E-4</c:v>
                </c:pt>
                <c:pt idx="657">
                  <c:v>1.5899999999999999E-4</c:v>
                </c:pt>
                <c:pt idx="658">
                  <c:v>1.5899999999999999E-4</c:v>
                </c:pt>
                <c:pt idx="659">
                  <c:v>1.5899999999999999E-4</c:v>
                </c:pt>
                <c:pt idx="660">
                  <c:v>1.5899999999999999E-4</c:v>
                </c:pt>
                <c:pt idx="661">
                  <c:v>1.5899999999999999E-4</c:v>
                </c:pt>
                <c:pt idx="662">
                  <c:v>1.5899999999999999E-4</c:v>
                </c:pt>
                <c:pt idx="663">
                  <c:v>1.5799999999999999E-4</c:v>
                </c:pt>
                <c:pt idx="664">
                  <c:v>1.5699999999999999E-4</c:v>
                </c:pt>
                <c:pt idx="665">
                  <c:v>1.5699999999999999E-4</c:v>
                </c:pt>
                <c:pt idx="666">
                  <c:v>1.5699999999999999E-4</c:v>
                </c:pt>
                <c:pt idx="667">
                  <c:v>1.5699999999999999E-4</c:v>
                </c:pt>
                <c:pt idx="668">
                  <c:v>1.5600000000000043E-4</c:v>
                </c:pt>
                <c:pt idx="669">
                  <c:v>1.5600000000000043E-4</c:v>
                </c:pt>
                <c:pt idx="670">
                  <c:v>1.5600000000000043E-4</c:v>
                </c:pt>
                <c:pt idx="671">
                  <c:v>1.5600000000000043E-4</c:v>
                </c:pt>
                <c:pt idx="672">
                  <c:v>1.5600000000000043E-4</c:v>
                </c:pt>
                <c:pt idx="673">
                  <c:v>1.5400000000000041E-4</c:v>
                </c:pt>
                <c:pt idx="674">
                  <c:v>1.5400000000000041E-4</c:v>
                </c:pt>
                <c:pt idx="675">
                  <c:v>1.5400000000000041E-4</c:v>
                </c:pt>
                <c:pt idx="676">
                  <c:v>1.5400000000000041E-4</c:v>
                </c:pt>
                <c:pt idx="677">
                  <c:v>1.5400000000000041E-4</c:v>
                </c:pt>
                <c:pt idx="678">
                  <c:v>1.5400000000000041E-4</c:v>
                </c:pt>
                <c:pt idx="679">
                  <c:v>1.5400000000000041E-4</c:v>
                </c:pt>
                <c:pt idx="680">
                  <c:v>1.5300000000000041E-4</c:v>
                </c:pt>
                <c:pt idx="681">
                  <c:v>1.5200000000000041E-4</c:v>
                </c:pt>
                <c:pt idx="682">
                  <c:v>1.5200000000000041E-4</c:v>
                </c:pt>
                <c:pt idx="683">
                  <c:v>1.5100000000000034E-4</c:v>
                </c:pt>
                <c:pt idx="684">
                  <c:v>1.5100000000000034E-4</c:v>
                </c:pt>
                <c:pt idx="685">
                  <c:v>1.5100000000000034E-4</c:v>
                </c:pt>
                <c:pt idx="686">
                  <c:v>1.5100000000000034E-4</c:v>
                </c:pt>
                <c:pt idx="687">
                  <c:v>1.4999999999999999E-4</c:v>
                </c:pt>
                <c:pt idx="688">
                  <c:v>1.4999999999999999E-4</c:v>
                </c:pt>
                <c:pt idx="689">
                  <c:v>1.4999999999999999E-4</c:v>
                </c:pt>
                <c:pt idx="690">
                  <c:v>1.4999999999999999E-4</c:v>
                </c:pt>
                <c:pt idx="691">
                  <c:v>1.4999999999999999E-4</c:v>
                </c:pt>
                <c:pt idx="692">
                  <c:v>1.4899999999999999E-4</c:v>
                </c:pt>
                <c:pt idx="693">
                  <c:v>1.4899999999999999E-4</c:v>
                </c:pt>
                <c:pt idx="694">
                  <c:v>1.4899999999999999E-4</c:v>
                </c:pt>
                <c:pt idx="695">
                  <c:v>1.4799999999999999E-4</c:v>
                </c:pt>
                <c:pt idx="696">
                  <c:v>1.4799999999999999E-4</c:v>
                </c:pt>
                <c:pt idx="697">
                  <c:v>1.4799999999999999E-4</c:v>
                </c:pt>
                <c:pt idx="698">
                  <c:v>1.4799999999999999E-4</c:v>
                </c:pt>
                <c:pt idx="699">
                  <c:v>1.4700000000000032E-4</c:v>
                </c:pt>
                <c:pt idx="700">
                  <c:v>1.4700000000000032E-4</c:v>
                </c:pt>
                <c:pt idx="701">
                  <c:v>1.460000000000003E-4</c:v>
                </c:pt>
                <c:pt idx="702">
                  <c:v>1.460000000000003E-4</c:v>
                </c:pt>
                <c:pt idx="703">
                  <c:v>1.450000000000003E-4</c:v>
                </c:pt>
                <c:pt idx="704">
                  <c:v>1.450000000000003E-4</c:v>
                </c:pt>
                <c:pt idx="705">
                  <c:v>1.440000000000003E-4</c:v>
                </c:pt>
                <c:pt idx="706">
                  <c:v>1.4300000000000028E-4</c:v>
                </c:pt>
                <c:pt idx="707">
                  <c:v>1.4300000000000028E-4</c:v>
                </c:pt>
                <c:pt idx="708">
                  <c:v>1.4200000000000028E-4</c:v>
                </c:pt>
                <c:pt idx="709">
                  <c:v>1.4100000000000001E-4</c:v>
                </c:pt>
                <c:pt idx="710">
                  <c:v>1.4100000000000001E-4</c:v>
                </c:pt>
                <c:pt idx="711">
                  <c:v>1.4100000000000001E-4</c:v>
                </c:pt>
                <c:pt idx="712">
                  <c:v>1.3999999999999999E-4</c:v>
                </c:pt>
                <c:pt idx="713">
                  <c:v>1.3999999999999999E-4</c:v>
                </c:pt>
                <c:pt idx="714">
                  <c:v>1.3999999999999999E-4</c:v>
                </c:pt>
                <c:pt idx="715">
                  <c:v>1.3899999999999999E-4</c:v>
                </c:pt>
                <c:pt idx="716">
                  <c:v>1.3899999999999999E-4</c:v>
                </c:pt>
                <c:pt idx="717">
                  <c:v>1.3899999999999999E-4</c:v>
                </c:pt>
                <c:pt idx="718">
                  <c:v>1.3799999999999999E-4</c:v>
                </c:pt>
                <c:pt idx="719">
                  <c:v>1.3799999999999999E-4</c:v>
                </c:pt>
                <c:pt idx="720">
                  <c:v>1.3700000000000046E-4</c:v>
                </c:pt>
                <c:pt idx="721">
                  <c:v>1.3700000000000046E-4</c:v>
                </c:pt>
                <c:pt idx="722">
                  <c:v>1.3700000000000046E-4</c:v>
                </c:pt>
                <c:pt idx="723">
                  <c:v>1.3700000000000046E-4</c:v>
                </c:pt>
                <c:pt idx="724">
                  <c:v>1.3600000000000043E-4</c:v>
                </c:pt>
                <c:pt idx="725">
                  <c:v>1.3600000000000043E-4</c:v>
                </c:pt>
                <c:pt idx="726">
                  <c:v>1.3600000000000043E-4</c:v>
                </c:pt>
                <c:pt idx="727">
                  <c:v>1.3600000000000043E-4</c:v>
                </c:pt>
                <c:pt idx="728">
                  <c:v>1.3600000000000043E-4</c:v>
                </c:pt>
                <c:pt idx="729">
                  <c:v>1.3600000000000043E-4</c:v>
                </c:pt>
                <c:pt idx="730">
                  <c:v>1.3500000000000038E-4</c:v>
                </c:pt>
                <c:pt idx="731">
                  <c:v>1.3500000000000038E-4</c:v>
                </c:pt>
                <c:pt idx="732">
                  <c:v>1.3500000000000038E-4</c:v>
                </c:pt>
                <c:pt idx="733">
                  <c:v>1.3500000000000038E-4</c:v>
                </c:pt>
                <c:pt idx="734">
                  <c:v>1.3500000000000038E-4</c:v>
                </c:pt>
                <c:pt idx="735">
                  <c:v>1.3400000000000044E-4</c:v>
                </c:pt>
                <c:pt idx="736">
                  <c:v>1.3400000000000044E-4</c:v>
                </c:pt>
                <c:pt idx="737">
                  <c:v>1.3400000000000044E-4</c:v>
                </c:pt>
                <c:pt idx="738">
                  <c:v>1.3400000000000044E-4</c:v>
                </c:pt>
                <c:pt idx="739">
                  <c:v>1.3300000000000041E-4</c:v>
                </c:pt>
                <c:pt idx="740">
                  <c:v>1.3300000000000041E-4</c:v>
                </c:pt>
                <c:pt idx="741">
                  <c:v>1.3300000000000041E-4</c:v>
                </c:pt>
                <c:pt idx="742">
                  <c:v>1.3300000000000041E-4</c:v>
                </c:pt>
                <c:pt idx="743">
                  <c:v>1.3300000000000041E-4</c:v>
                </c:pt>
                <c:pt idx="744">
                  <c:v>1.3300000000000041E-4</c:v>
                </c:pt>
                <c:pt idx="745">
                  <c:v>1.3200000000000039E-4</c:v>
                </c:pt>
                <c:pt idx="746">
                  <c:v>1.3200000000000039E-4</c:v>
                </c:pt>
                <c:pt idx="747">
                  <c:v>1.3200000000000039E-4</c:v>
                </c:pt>
                <c:pt idx="748">
                  <c:v>1.3100000000000039E-4</c:v>
                </c:pt>
                <c:pt idx="749">
                  <c:v>1.3100000000000039E-4</c:v>
                </c:pt>
                <c:pt idx="750">
                  <c:v>1.3100000000000039E-4</c:v>
                </c:pt>
                <c:pt idx="751">
                  <c:v>1.3100000000000039E-4</c:v>
                </c:pt>
                <c:pt idx="752">
                  <c:v>1.3100000000000039E-4</c:v>
                </c:pt>
                <c:pt idx="753">
                  <c:v>1.3100000000000039E-4</c:v>
                </c:pt>
                <c:pt idx="754">
                  <c:v>1.3100000000000039E-4</c:v>
                </c:pt>
                <c:pt idx="755">
                  <c:v>1.2999999999999999E-4</c:v>
                </c:pt>
                <c:pt idx="756">
                  <c:v>1.2899999999999999E-4</c:v>
                </c:pt>
                <c:pt idx="757">
                  <c:v>1.2899999999999999E-4</c:v>
                </c:pt>
                <c:pt idx="758">
                  <c:v>1.2899999999999999E-4</c:v>
                </c:pt>
                <c:pt idx="759">
                  <c:v>1.2899999999999999E-4</c:v>
                </c:pt>
                <c:pt idx="760">
                  <c:v>1.2799999999999999E-4</c:v>
                </c:pt>
                <c:pt idx="761">
                  <c:v>1.2799999999999999E-4</c:v>
                </c:pt>
                <c:pt idx="762">
                  <c:v>1.2799999999999999E-4</c:v>
                </c:pt>
                <c:pt idx="763">
                  <c:v>1.2799999999999999E-4</c:v>
                </c:pt>
                <c:pt idx="764">
                  <c:v>1.2799999999999999E-4</c:v>
                </c:pt>
                <c:pt idx="765">
                  <c:v>1.270000000000003E-4</c:v>
                </c:pt>
                <c:pt idx="766">
                  <c:v>1.260000000000003E-4</c:v>
                </c:pt>
                <c:pt idx="767">
                  <c:v>1.250000000000003E-4</c:v>
                </c:pt>
                <c:pt idx="768">
                  <c:v>1.250000000000003E-4</c:v>
                </c:pt>
                <c:pt idx="769">
                  <c:v>1.250000000000003E-4</c:v>
                </c:pt>
                <c:pt idx="770">
                  <c:v>1.250000000000003E-4</c:v>
                </c:pt>
                <c:pt idx="771">
                  <c:v>1.250000000000003E-4</c:v>
                </c:pt>
                <c:pt idx="772">
                  <c:v>1.240000000000003E-4</c:v>
                </c:pt>
                <c:pt idx="773">
                  <c:v>1.240000000000003E-4</c:v>
                </c:pt>
                <c:pt idx="774">
                  <c:v>1.240000000000003E-4</c:v>
                </c:pt>
                <c:pt idx="775">
                  <c:v>1.240000000000003E-4</c:v>
                </c:pt>
                <c:pt idx="776">
                  <c:v>1.240000000000003E-4</c:v>
                </c:pt>
                <c:pt idx="777">
                  <c:v>1.2300000000000031E-4</c:v>
                </c:pt>
                <c:pt idx="778">
                  <c:v>1.2300000000000031E-4</c:v>
                </c:pt>
                <c:pt idx="779">
                  <c:v>1.2300000000000031E-4</c:v>
                </c:pt>
                <c:pt idx="780">
                  <c:v>1.2200000000000027E-4</c:v>
                </c:pt>
                <c:pt idx="781">
                  <c:v>1.2200000000000027E-4</c:v>
                </c:pt>
                <c:pt idx="782">
                  <c:v>1.2200000000000027E-4</c:v>
                </c:pt>
                <c:pt idx="783">
                  <c:v>1.2200000000000027E-4</c:v>
                </c:pt>
                <c:pt idx="784">
                  <c:v>1.2200000000000027E-4</c:v>
                </c:pt>
                <c:pt idx="785">
                  <c:v>1.2100000000000028E-4</c:v>
                </c:pt>
                <c:pt idx="786">
                  <c:v>1.2100000000000028E-4</c:v>
                </c:pt>
                <c:pt idx="787">
                  <c:v>1.2100000000000028E-4</c:v>
                </c:pt>
                <c:pt idx="788">
                  <c:v>1.2000000000000026E-4</c:v>
                </c:pt>
                <c:pt idx="789">
                  <c:v>1.2000000000000026E-4</c:v>
                </c:pt>
                <c:pt idx="790">
                  <c:v>1.1900000000000047E-4</c:v>
                </c:pt>
                <c:pt idx="791">
                  <c:v>1.1900000000000047E-4</c:v>
                </c:pt>
                <c:pt idx="792">
                  <c:v>1.1900000000000047E-4</c:v>
                </c:pt>
                <c:pt idx="793">
                  <c:v>1.1800000000000044E-4</c:v>
                </c:pt>
                <c:pt idx="794">
                  <c:v>1.1800000000000044E-4</c:v>
                </c:pt>
                <c:pt idx="795">
                  <c:v>1.1700000000000045E-4</c:v>
                </c:pt>
                <c:pt idx="796">
                  <c:v>1.1700000000000045E-4</c:v>
                </c:pt>
                <c:pt idx="797">
                  <c:v>1.1600000000000046E-4</c:v>
                </c:pt>
                <c:pt idx="798">
                  <c:v>1.1600000000000046E-4</c:v>
                </c:pt>
                <c:pt idx="799">
                  <c:v>1.1500000000000044E-4</c:v>
                </c:pt>
                <c:pt idx="800">
                  <c:v>1.1500000000000044E-4</c:v>
                </c:pt>
                <c:pt idx="801">
                  <c:v>1.1500000000000044E-4</c:v>
                </c:pt>
                <c:pt idx="802">
                  <c:v>1.1300000000000042E-4</c:v>
                </c:pt>
                <c:pt idx="803">
                  <c:v>1.1300000000000042E-4</c:v>
                </c:pt>
                <c:pt idx="804">
                  <c:v>1.1300000000000042E-4</c:v>
                </c:pt>
                <c:pt idx="805">
                  <c:v>1.1200000000000043E-4</c:v>
                </c:pt>
                <c:pt idx="806">
                  <c:v>1.1200000000000043E-4</c:v>
                </c:pt>
                <c:pt idx="807">
                  <c:v>1.1200000000000043E-4</c:v>
                </c:pt>
                <c:pt idx="808">
                  <c:v>1.1000000000000038E-4</c:v>
                </c:pt>
                <c:pt idx="809">
                  <c:v>1.1000000000000038E-4</c:v>
                </c:pt>
                <c:pt idx="810">
                  <c:v>1.0900000000000041E-4</c:v>
                </c:pt>
                <c:pt idx="811">
                  <c:v>1.0800000000000036E-4</c:v>
                </c:pt>
                <c:pt idx="812">
                  <c:v>1.0800000000000036E-4</c:v>
                </c:pt>
                <c:pt idx="813">
                  <c:v>1.0800000000000036E-4</c:v>
                </c:pt>
                <c:pt idx="814">
                  <c:v>1.0600000000000034E-4</c:v>
                </c:pt>
                <c:pt idx="815">
                  <c:v>1.0500000000000032E-4</c:v>
                </c:pt>
                <c:pt idx="816">
                  <c:v>1.0500000000000032E-4</c:v>
                </c:pt>
                <c:pt idx="817">
                  <c:v>1.0399999999999998E-4</c:v>
                </c:pt>
                <c:pt idx="818">
                  <c:v>1.0399999999999998E-4</c:v>
                </c:pt>
                <c:pt idx="819">
                  <c:v>1.0399999999999998E-4</c:v>
                </c:pt>
                <c:pt idx="820">
                  <c:v>1.0399999999999998E-4</c:v>
                </c:pt>
                <c:pt idx="821">
                  <c:v>1.0300000000000027E-4</c:v>
                </c:pt>
                <c:pt idx="822">
                  <c:v>1.0300000000000027E-4</c:v>
                </c:pt>
                <c:pt idx="823">
                  <c:v>1.0300000000000027E-4</c:v>
                </c:pt>
                <c:pt idx="824">
                  <c:v>1.0200000000000024E-4</c:v>
                </c:pt>
                <c:pt idx="825">
                  <c:v>1.0200000000000024E-4</c:v>
                </c:pt>
                <c:pt idx="826">
                  <c:v>1.0100000000000027E-4</c:v>
                </c:pt>
                <c:pt idx="827">
                  <c:v>1.0100000000000027E-4</c:v>
                </c:pt>
                <c:pt idx="828">
                  <c:v>1.0100000000000027E-4</c:v>
                </c:pt>
                <c:pt idx="829">
                  <c:v>1.0100000000000027E-4</c:v>
                </c:pt>
                <c:pt idx="830">
                  <c:v>1.0000000000000025E-4</c:v>
                </c:pt>
                <c:pt idx="831">
                  <c:v>9.8100000000000352E-5</c:v>
                </c:pt>
                <c:pt idx="832">
                  <c:v>9.7400000000000023E-5</c:v>
                </c:pt>
                <c:pt idx="833">
                  <c:v>9.7000000000000067E-5</c:v>
                </c:pt>
                <c:pt idx="834">
                  <c:v>9.6700000000000263E-5</c:v>
                </c:pt>
                <c:pt idx="835">
                  <c:v>9.6500000000000299E-5</c:v>
                </c:pt>
                <c:pt idx="836">
                  <c:v>9.6400000000000066E-5</c:v>
                </c:pt>
                <c:pt idx="837">
                  <c:v>9.6000000000000273E-5</c:v>
                </c:pt>
                <c:pt idx="838">
                  <c:v>9.5800000000000282E-5</c:v>
                </c:pt>
                <c:pt idx="839">
                  <c:v>9.5300000000000067E-5</c:v>
                </c:pt>
                <c:pt idx="840">
                  <c:v>9.520000000000024E-5</c:v>
                </c:pt>
                <c:pt idx="841">
                  <c:v>9.4300000000000286E-5</c:v>
                </c:pt>
                <c:pt idx="842">
                  <c:v>9.4000000000000347E-5</c:v>
                </c:pt>
                <c:pt idx="843">
                  <c:v>9.4000000000000347E-5</c:v>
                </c:pt>
                <c:pt idx="844">
                  <c:v>9.3600000000000391E-5</c:v>
                </c:pt>
                <c:pt idx="845">
                  <c:v>9.3000000000000323E-5</c:v>
                </c:pt>
                <c:pt idx="846">
                  <c:v>9.2400000000000023E-5</c:v>
                </c:pt>
                <c:pt idx="847">
                  <c:v>9.2000000000000068E-5</c:v>
                </c:pt>
                <c:pt idx="848">
                  <c:v>9.1800000000000239E-5</c:v>
                </c:pt>
                <c:pt idx="849">
                  <c:v>9.1300000000000064E-5</c:v>
                </c:pt>
                <c:pt idx="850">
                  <c:v>9.1300000000000064E-5</c:v>
                </c:pt>
                <c:pt idx="851">
                  <c:v>9.0500000000000302E-5</c:v>
                </c:pt>
                <c:pt idx="852">
                  <c:v>8.9800000000000272E-5</c:v>
                </c:pt>
                <c:pt idx="853">
                  <c:v>8.7800000000000047E-5</c:v>
                </c:pt>
                <c:pt idx="854">
                  <c:v>8.6700000000000224E-5</c:v>
                </c:pt>
                <c:pt idx="855">
                  <c:v>8.6300000000000065E-5</c:v>
                </c:pt>
                <c:pt idx="856">
                  <c:v>8.5400000000000192E-5</c:v>
                </c:pt>
                <c:pt idx="857">
                  <c:v>8.4000000000000334E-5</c:v>
                </c:pt>
                <c:pt idx="858">
                  <c:v>8.3700000000000368E-5</c:v>
                </c:pt>
                <c:pt idx="859">
                  <c:v>8.0400000000000043E-5</c:v>
                </c:pt>
                <c:pt idx="860">
                  <c:v>7.8600000000000135E-5</c:v>
                </c:pt>
                <c:pt idx="861">
                  <c:v>7.3700000000000233E-5</c:v>
                </c:pt>
                <c:pt idx="862">
                  <c:v>6.7800000000000198E-5</c:v>
                </c:pt>
                <c:pt idx="863">
                  <c:v>6.4100000000000176E-5</c:v>
                </c:pt>
                <c:pt idx="864">
                  <c:v>6.4100000000000176E-5</c:v>
                </c:pt>
              </c:numCache>
            </c:numRef>
          </c:xVal>
          <c:yVal>
            <c:numRef>
              <c:f>'LCF-copy'!$G$7:$G$871</c:f>
              <c:numCache>
                <c:formatCode>General</c:formatCode>
                <c:ptCount val="865"/>
                <c:pt idx="0">
                  <c:v>1.1560693641618543E-3</c:v>
                </c:pt>
                <c:pt idx="1">
                  <c:v>2.3121387283236996E-3</c:v>
                </c:pt>
                <c:pt idx="2">
                  <c:v>3.4682080924855491E-3</c:v>
                </c:pt>
                <c:pt idx="3">
                  <c:v>4.6242774566473965E-3</c:v>
                </c:pt>
                <c:pt idx="4">
                  <c:v>5.7803468208092569E-3</c:v>
                </c:pt>
                <c:pt idx="5">
                  <c:v>6.9364161849711286E-3</c:v>
                </c:pt>
                <c:pt idx="6">
                  <c:v>8.0924855491329873E-3</c:v>
                </c:pt>
                <c:pt idx="7">
                  <c:v>9.2485549132948E-3</c:v>
                </c:pt>
                <c:pt idx="8">
                  <c:v>1.0404624277456647E-2</c:v>
                </c:pt>
                <c:pt idx="9">
                  <c:v>1.1560693641618536E-2</c:v>
                </c:pt>
                <c:pt idx="10">
                  <c:v>1.2716763005780346E-2</c:v>
                </c:pt>
                <c:pt idx="11">
                  <c:v>1.3872832369942223E-2</c:v>
                </c:pt>
                <c:pt idx="12">
                  <c:v>1.5028901734104047E-2</c:v>
                </c:pt>
                <c:pt idx="13">
                  <c:v>1.6184971098265957E-2</c:v>
                </c:pt>
                <c:pt idx="14">
                  <c:v>1.7341040462427744E-2</c:v>
                </c:pt>
                <c:pt idx="15">
                  <c:v>1.84971098265896E-2</c:v>
                </c:pt>
                <c:pt idx="16">
                  <c:v>1.9653179190751487E-2</c:v>
                </c:pt>
                <c:pt idx="17">
                  <c:v>2.0809248554913423E-2</c:v>
                </c:pt>
                <c:pt idx="18">
                  <c:v>2.1965317919075258E-2</c:v>
                </c:pt>
                <c:pt idx="19">
                  <c:v>2.3121387283236993E-2</c:v>
                </c:pt>
                <c:pt idx="20">
                  <c:v>2.4277456647398828E-2</c:v>
                </c:pt>
                <c:pt idx="21">
                  <c:v>2.5433526011560747E-2</c:v>
                </c:pt>
                <c:pt idx="22">
                  <c:v>2.6589595375722589E-2</c:v>
                </c:pt>
                <c:pt idx="23">
                  <c:v>2.77456647398844E-2</c:v>
                </c:pt>
                <c:pt idx="24">
                  <c:v>2.8901734104046239E-2</c:v>
                </c:pt>
                <c:pt idx="25">
                  <c:v>3.005780346820815E-2</c:v>
                </c:pt>
                <c:pt idx="26">
                  <c:v>3.1213872832370031E-2</c:v>
                </c:pt>
                <c:pt idx="27">
                  <c:v>3.236994219653179E-2</c:v>
                </c:pt>
                <c:pt idx="28">
                  <c:v>3.3526011560693639E-2</c:v>
                </c:pt>
                <c:pt idx="29">
                  <c:v>3.4682080924855488E-2</c:v>
                </c:pt>
                <c:pt idx="30">
                  <c:v>3.5838150289017406E-2</c:v>
                </c:pt>
                <c:pt idx="31">
                  <c:v>3.6994219653179269E-2</c:v>
                </c:pt>
                <c:pt idx="32">
                  <c:v>3.8150289017341035E-2</c:v>
                </c:pt>
                <c:pt idx="33">
                  <c:v>3.9306358381502891E-2</c:v>
                </c:pt>
                <c:pt idx="34">
                  <c:v>4.0462427745664865E-2</c:v>
                </c:pt>
                <c:pt idx="35">
                  <c:v>4.1618497109826749E-2</c:v>
                </c:pt>
                <c:pt idx="36">
                  <c:v>4.2774566473988425E-2</c:v>
                </c:pt>
                <c:pt idx="37">
                  <c:v>4.3930635838150399E-2</c:v>
                </c:pt>
                <c:pt idx="38">
                  <c:v>4.5086705202312137E-2</c:v>
                </c:pt>
                <c:pt idx="39">
                  <c:v>4.6242774566473945E-2</c:v>
                </c:pt>
                <c:pt idx="40">
                  <c:v>4.7398843930635967E-2</c:v>
                </c:pt>
                <c:pt idx="41">
                  <c:v>4.8554913294797684E-2</c:v>
                </c:pt>
                <c:pt idx="42">
                  <c:v>4.9710982658959638E-2</c:v>
                </c:pt>
                <c:pt idx="43">
                  <c:v>5.0867052023121501E-2</c:v>
                </c:pt>
                <c:pt idx="44">
                  <c:v>5.2023121387283343E-2</c:v>
                </c:pt>
                <c:pt idx="45">
                  <c:v>5.3179190751445088E-2</c:v>
                </c:pt>
                <c:pt idx="46">
                  <c:v>5.4335260115607034E-2</c:v>
                </c:pt>
                <c:pt idx="47">
                  <c:v>5.5491329479768793E-2</c:v>
                </c:pt>
                <c:pt idx="48">
                  <c:v>5.6647398843930684E-2</c:v>
                </c:pt>
                <c:pt idx="49">
                  <c:v>5.7803468208092484E-2</c:v>
                </c:pt>
                <c:pt idx="50">
                  <c:v>5.8959537572254285E-2</c:v>
                </c:pt>
                <c:pt idx="51">
                  <c:v>6.0115606936416405E-2</c:v>
                </c:pt>
                <c:pt idx="52">
                  <c:v>6.1271676300578025E-2</c:v>
                </c:pt>
                <c:pt idx="53">
                  <c:v>6.2427745664739867E-2</c:v>
                </c:pt>
                <c:pt idx="54">
                  <c:v>6.358381502890173E-2</c:v>
                </c:pt>
                <c:pt idx="55">
                  <c:v>6.4739884393063579E-2</c:v>
                </c:pt>
                <c:pt idx="56">
                  <c:v>6.5895953757225484E-2</c:v>
                </c:pt>
                <c:pt idx="57">
                  <c:v>6.705202312138743E-2</c:v>
                </c:pt>
                <c:pt idx="58">
                  <c:v>6.8208092485549127E-2</c:v>
                </c:pt>
                <c:pt idx="59">
                  <c:v>6.9364161849711253E-2</c:v>
                </c:pt>
                <c:pt idx="60">
                  <c:v>7.0520231213872839E-2</c:v>
                </c:pt>
                <c:pt idx="61">
                  <c:v>7.1676300578034688E-2</c:v>
                </c:pt>
                <c:pt idx="62">
                  <c:v>7.2832369942196745E-2</c:v>
                </c:pt>
                <c:pt idx="63">
                  <c:v>7.39884393063584E-2</c:v>
                </c:pt>
                <c:pt idx="64">
                  <c:v>7.5144508670520235E-2</c:v>
                </c:pt>
                <c:pt idx="65">
                  <c:v>7.6300578034682084E-2</c:v>
                </c:pt>
                <c:pt idx="66">
                  <c:v>7.74566473988441E-2</c:v>
                </c:pt>
                <c:pt idx="67">
                  <c:v>7.8612716763005783E-2</c:v>
                </c:pt>
                <c:pt idx="68">
                  <c:v>7.9768786127167798E-2</c:v>
                </c:pt>
                <c:pt idx="69">
                  <c:v>8.0924855491329828E-2</c:v>
                </c:pt>
                <c:pt idx="70">
                  <c:v>8.208092485549133E-2</c:v>
                </c:pt>
                <c:pt idx="71">
                  <c:v>8.3236994219653374E-2</c:v>
                </c:pt>
                <c:pt idx="72">
                  <c:v>8.4393063583815028E-2</c:v>
                </c:pt>
                <c:pt idx="73">
                  <c:v>8.5549132947977044E-2</c:v>
                </c:pt>
                <c:pt idx="74">
                  <c:v>8.6705202312138713E-2</c:v>
                </c:pt>
                <c:pt idx="75">
                  <c:v>8.7861271676300479E-2</c:v>
                </c:pt>
                <c:pt idx="76">
                  <c:v>8.901734104046273E-2</c:v>
                </c:pt>
                <c:pt idx="77">
                  <c:v>9.0173410404624219E-2</c:v>
                </c:pt>
                <c:pt idx="78">
                  <c:v>9.1329479768786248E-2</c:v>
                </c:pt>
                <c:pt idx="79">
                  <c:v>9.2485549132947972E-2</c:v>
                </c:pt>
                <c:pt idx="80">
                  <c:v>9.3641618497109821E-2</c:v>
                </c:pt>
                <c:pt idx="81">
                  <c:v>9.4797687861271698E-2</c:v>
                </c:pt>
                <c:pt idx="82">
                  <c:v>9.595375722543352E-2</c:v>
                </c:pt>
                <c:pt idx="83">
                  <c:v>9.7109826589595397E-2</c:v>
                </c:pt>
                <c:pt idx="84">
                  <c:v>9.8265895953757593E-2</c:v>
                </c:pt>
                <c:pt idx="85">
                  <c:v>9.94219653179194E-2</c:v>
                </c:pt>
                <c:pt idx="86">
                  <c:v>0.10057803468208093</c:v>
                </c:pt>
                <c:pt idx="87">
                  <c:v>0.1017341040462431</c:v>
                </c:pt>
                <c:pt idx="88">
                  <c:v>0.10289017341040477</c:v>
                </c:pt>
                <c:pt idx="89">
                  <c:v>0.10404624277456666</c:v>
                </c:pt>
                <c:pt idx="90">
                  <c:v>0.10520231213872833</c:v>
                </c:pt>
                <c:pt idx="91">
                  <c:v>0.10635838150288998</c:v>
                </c:pt>
                <c:pt idx="92">
                  <c:v>0.10751445086705202</c:v>
                </c:pt>
                <c:pt idx="93">
                  <c:v>0.10867052023121425</c:v>
                </c:pt>
                <c:pt idx="94">
                  <c:v>0.10982658959537571</c:v>
                </c:pt>
                <c:pt idx="95">
                  <c:v>0.11098265895953757</c:v>
                </c:pt>
                <c:pt idx="96">
                  <c:v>0.1121387283236996</c:v>
                </c:pt>
                <c:pt idx="97">
                  <c:v>0.11329479768786127</c:v>
                </c:pt>
                <c:pt idx="98">
                  <c:v>0.11445086705202291</c:v>
                </c:pt>
                <c:pt idx="99">
                  <c:v>0.1156069364161852</c:v>
                </c:pt>
                <c:pt idx="100">
                  <c:v>0.11676300578034697</c:v>
                </c:pt>
                <c:pt idx="101">
                  <c:v>0.11791907514450853</c:v>
                </c:pt>
                <c:pt idx="102">
                  <c:v>0.11907514450867079</c:v>
                </c:pt>
                <c:pt idx="103">
                  <c:v>0.12023121387283257</c:v>
                </c:pt>
                <c:pt idx="104">
                  <c:v>0.12138728323699421</c:v>
                </c:pt>
                <c:pt idx="105">
                  <c:v>0.12254335260115606</c:v>
                </c:pt>
                <c:pt idx="106">
                  <c:v>0.12369942196531815</c:v>
                </c:pt>
                <c:pt idx="107">
                  <c:v>0.12485549132947975</c:v>
                </c:pt>
                <c:pt idx="108">
                  <c:v>0.12601156069364131</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0.13641618497109881</c:v>
                </c:pt>
                <c:pt idx="118">
                  <c:v>0.13757225433526021</c:v>
                </c:pt>
                <c:pt idx="119">
                  <c:v>0.13872832369942228</c:v>
                </c:pt>
                <c:pt idx="120">
                  <c:v>0.13988439306358383</c:v>
                </c:pt>
                <c:pt idx="121">
                  <c:v>0.14104046242774604</c:v>
                </c:pt>
                <c:pt idx="122">
                  <c:v>0.14219653179190783</c:v>
                </c:pt>
                <c:pt idx="123">
                  <c:v>0.1433526011560694</c:v>
                </c:pt>
                <c:pt idx="124">
                  <c:v>0.1445086705202315</c:v>
                </c:pt>
                <c:pt idx="125">
                  <c:v>0.14566473988439352</c:v>
                </c:pt>
                <c:pt idx="126">
                  <c:v>0.14682080924855448</c:v>
                </c:pt>
                <c:pt idx="127">
                  <c:v>0.14797687861271677</c:v>
                </c:pt>
                <c:pt idx="128">
                  <c:v>0.1491329479768787</c:v>
                </c:pt>
                <c:pt idx="129">
                  <c:v>0.15028901734104075</c:v>
                </c:pt>
                <c:pt idx="130">
                  <c:v>0.15144508670520299</c:v>
                </c:pt>
                <c:pt idx="131">
                  <c:v>0.15260115606936447</c:v>
                </c:pt>
                <c:pt idx="132">
                  <c:v>0.15375722543352621</c:v>
                </c:pt>
                <c:pt idx="133">
                  <c:v>0.15491329479768851</c:v>
                </c:pt>
                <c:pt idx="134">
                  <c:v>0.15606936416185024</c:v>
                </c:pt>
                <c:pt idx="135">
                  <c:v>0.15722543352601223</c:v>
                </c:pt>
                <c:pt idx="136">
                  <c:v>0.15838150289017341</c:v>
                </c:pt>
                <c:pt idx="137">
                  <c:v>0.15953757225433526</c:v>
                </c:pt>
                <c:pt idx="138">
                  <c:v>0.16069364161849711</c:v>
                </c:pt>
                <c:pt idx="139">
                  <c:v>0.16184971098265888</c:v>
                </c:pt>
                <c:pt idx="140">
                  <c:v>0.16300578034682112</c:v>
                </c:pt>
                <c:pt idx="141">
                  <c:v>0.16416184971098266</c:v>
                </c:pt>
                <c:pt idx="142">
                  <c:v>0.16531791907514451</c:v>
                </c:pt>
                <c:pt idx="143">
                  <c:v>0.16647398843930641</c:v>
                </c:pt>
                <c:pt idx="144">
                  <c:v>0.16763005780346821</c:v>
                </c:pt>
                <c:pt idx="145">
                  <c:v>0.16878612716763036</c:v>
                </c:pt>
                <c:pt idx="146">
                  <c:v>0.1699421965317926</c:v>
                </c:pt>
                <c:pt idx="147">
                  <c:v>0.17109826589595406</c:v>
                </c:pt>
                <c:pt idx="148">
                  <c:v>0.17225433526011574</c:v>
                </c:pt>
                <c:pt idx="149">
                  <c:v>0.17341040462427779</c:v>
                </c:pt>
                <c:pt idx="150">
                  <c:v>0.17456647398843941</c:v>
                </c:pt>
                <c:pt idx="151">
                  <c:v>0.17572254335260121</c:v>
                </c:pt>
                <c:pt idx="152">
                  <c:v>0.176878612716763</c:v>
                </c:pt>
                <c:pt idx="153">
                  <c:v>0.17803468208092527</c:v>
                </c:pt>
                <c:pt idx="154">
                  <c:v>0.1791907514450867</c:v>
                </c:pt>
                <c:pt idx="155">
                  <c:v>0.18034682080924871</c:v>
                </c:pt>
                <c:pt idx="156">
                  <c:v>0.18150289017341073</c:v>
                </c:pt>
                <c:pt idx="157">
                  <c:v>0.18265895953757241</c:v>
                </c:pt>
                <c:pt idx="158">
                  <c:v>0.18381502890173421</c:v>
                </c:pt>
                <c:pt idx="159">
                  <c:v>0.18497109826589594</c:v>
                </c:pt>
                <c:pt idx="160">
                  <c:v>0.18612716763005777</c:v>
                </c:pt>
                <c:pt idx="161">
                  <c:v>0.18728323699421995</c:v>
                </c:pt>
                <c:pt idx="162">
                  <c:v>0.18843930635838196</c:v>
                </c:pt>
                <c:pt idx="163">
                  <c:v>0.18959537572254367</c:v>
                </c:pt>
                <c:pt idx="164">
                  <c:v>0.19075144508670541</c:v>
                </c:pt>
                <c:pt idx="165">
                  <c:v>0.19190751445086704</c:v>
                </c:pt>
                <c:pt idx="166">
                  <c:v>0.19306358381502894</c:v>
                </c:pt>
                <c:pt idx="167">
                  <c:v>0.19421965317919118</c:v>
                </c:pt>
                <c:pt idx="168">
                  <c:v>0.19537572254335234</c:v>
                </c:pt>
                <c:pt idx="169">
                  <c:v>0.19653179190751438</c:v>
                </c:pt>
                <c:pt idx="170">
                  <c:v>0.19768786127167617</c:v>
                </c:pt>
                <c:pt idx="171">
                  <c:v>0.19884393063583841</c:v>
                </c:pt>
                <c:pt idx="172">
                  <c:v>0.2</c:v>
                </c:pt>
                <c:pt idx="173">
                  <c:v>0.20115606936416186</c:v>
                </c:pt>
                <c:pt idx="174">
                  <c:v>0.20231213872832404</c:v>
                </c:pt>
                <c:pt idx="175">
                  <c:v>0.20346820809248614</c:v>
                </c:pt>
                <c:pt idx="176">
                  <c:v>0.20462427745664738</c:v>
                </c:pt>
                <c:pt idx="177">
                  <c:v>0.20578034682080956</c:v>
                </c:pt>
                <c:pt idx="178">
                  <c:v>0.20693641618497163</c:v>
                </c:pt>
                <c:pt idx="179">
                  <c:v>0.20809248554913357</c:v>
                </c:pt>
                <c:pt idx="180">
                  <c:v>0.20924855491329494</c:v>
                </c:pt>
                <c:pt idx="181">
                  <c:v>0.21040462427745671</c:v>
                </c:pt>
                <c:pt idx="182">
                  <c:v>0.2115606936416185</c:v>
                </c:pt>
                <c:pt idx="183">
                  <c:v>0.21271676300578041</c:v>
                </c:pt>
                <c:pt idx="184">
                  <c:v>0.2138728323699422</c:v>
                </c:pt>
                <c:pt idx="185">
                  <c:v>0.21502890173410424</c:v>
                </c:pt>
                <c:pt idx="186">
                  <c:v>0.2161849710982659</c:v>
                </c:pt>
                <c:pt idx="187">
                  <c:v>0.21734104046242855</c:v>
                </c:pt>
                <c:pt idx="188">
                  <c:v>0.21849710982658999</c:v>
                </c:pt>
                <c:pt idx="189">
                  <c:v>0.21965317919075145</c:v>
                </c:pt>
                <c:pt idx="190">
                  <c:v>0.22080924855491341</c:v>
                </c:pt>
                <c:pt idx="191">
                  <c:v>0.22196531791907514</c:v>
                </c:pt>
                <c:pt idx="192">
                  <c:v>0.22312138728323697</c:v>
                </c:pt>
                <c:pt idx="193">
                  <c:v>0.22427745664739918</c:v>
                </c:pt>
                <c:pt idx="194">
                  <c:v>0.22543352601156069</c:v>
                </c:pt>
                <c:pt idx="195">
                  <c:v>0.22658959537572254</c:v>
                </c:pt>
                <c:pt idx="196">
                  <c:v>0.22774566473988439</c:v>
                </c:pt>
                <c:pt idx="197">
                  <c:v>0.22890173410404624</c:v>
                </c:pt>
                <c:pt idx="198">
                  <c:v>0.23005780346820809</c:v>
                </c:pt>
                <c:pt idx="199">
                  <c:v>0.23121387283237044</c:v>
                </c:pt>
                <c:pt idx="200">
                  <c:v>0.23236994219653209</c:v>
                </c:pt>
                <c:pt idx="201">
                  <c:v>0.23352601156069391</c:v>
                </c:pt>
                <c:pt idx="202">
                  <c:v>0.23468208092485537</c:v>
                </c:pt>
                <c:pt idx="203">
                  <c:v>0.23583815028901733</c:v>
                </c:pt>
                <c:pt idx="204">
                  <c:v>0.23699421965317921</c:v>
                </c:pt>
                <c:pt idx="205">
                  <c:v>0.23815028901734137</c:v>
                </c:pt>
                <c:pt idx="206">
                  <c:v>0.23930635838150291</c:v>
                </c:pt>
                <c:pt idx="207">
                  <c:v>0.24046242774566504</c:v>
                </c:pt>
                <c:pt idx="208">
                  <c:v>0.24161849710982708</c:v>
                </c:pt>
                <c:pt idx="209">
                  <c:v>0.24277456647398837</c:v>
                </c:pt>
                <c:pt idx="210">
                  <c:v>0.24393063583815044</c:v>
                </c:pt>
                <c:pt idx="211">
                  <c:v>0.24508670520231221</c:v>
                </c:pt>
                <c:pt idx="212">
                  <c:v>0.24624277456647456</c:v>
                </c:pt>
                <c:pt idx="213">
                  <c:v>0.24739884393063591</c:v>
                </c:pt>
                <c:pt idx="214">
                  <c:v>0.2485549132947977</c:v>
                </c:pt>
                <c:pt idx="215">
                  <c:v>0.2497109826589598</c:v>
                </c:pt>
                <c:pt idx="216">
                  <c:v>0.25086705202312065</c:v>
                </c:pt>
                <c:pt idx="217">
                  <c:v>0.25202312138728378</c:v>
                </c:pt>
                <c:pt idx="218">
                  <c:v>0.25317919075144507</c:v>
                </c:pt>
                <c:pt idx="219">
                  <c:v>0.25433526011560692</c:v>
                </c:pt>
                <c:pt idx="220">
                  <c:v>0.25549132947976877</c:v>
                </c:pt>
                <c:pt idx="221">
                  <c:v>0.25664739884393029</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0.26936416184971218</c:v>
                </c:pt>
                <c:pt idx="233">
                  <c:v>0.27052023121387353</c:v>
                </c:pt>
                <c:pt idx="234">
                  <c:v>0.27167630057803466</c:v>
                </c:pt>
                <c:pt idx="235">
                  <c:v>0.27283236994219712</c:v>
                </c:pt>
                <c:pt idx="236">
                  <c:v>0.27398843930635902</c:v>
                </c:pt>
                <c:pt idx="237">
                  <c:v>0.2751445086705202</c:v>
                </c:pt>
                <c:pt idx="238">
                  <c:v>0.27630057803468316</c:v>
                </c:pt>
                <c:pt idx="239">
                  <c:v>0.27745664739884518</c:v>
                </c:pt>
                <c:pt idx="240">
                  <c:v>0.27861271676300581</c:v>
                </c:pt>
                <c:pt idx="241">
                  <c:v>0.27976878612716782</c:v>
                </c:pt>
                <c:pt idx="242">
                  <c:v>0.28092485549132951</c:v>
                </c:pt>
                <c:pt idx="243">
                  <c:v>0.28208092485549202</c:v>
                </c:pt>
                <c:pt idx="244">
                  <c:v>0.28323699421965415</c:v>
                </c:pt>
                <c:pt idx="245">
                  <c:v>0.28439306358381561</c:v>
                </c:pt>
                <c:pt idx="246">
                  <c:v>0.2855491329479769</c:v>
                </c:pt>
                <c:pt idx="247">
                  <c:v>0.28670520231213875</c:v>
                </c:pt>
                <c:pt idx="248">
                  <c:v>0.28786127167630082</c:v>
                </c:pt>
                <c:pt idx="249">
                  <c:v>0.28901734104046306</c:v>
                </c:pt>
                <c:pt idx="250">
                  <c:v>0.2901734104046243</c:v>
                </c:pt>
                <c:pt idx="251">
                  <c:v>0.29132947976878715</c:v>
                </c:pt>
                <c:pt idx="252">
                  <c:v>0.29248554913294911</c:v>
                </c:pt>
                <c:pt idx="253">
                  <c:v>0.29364161849710979</c:v>
                </c:pt>
                <c:pt idx="254">
                  <c:v>0.29479768786127181</c:v>
                </c:pt>
                <c:pt idx="255">
                  <c:v>0.29595375722543382</c:v>
                </c:pt>
                <c:pt idx="256">
                  <c:v>0.29710982658959539</c:v>
                </c:pt>
                <c:pt idx="257">
                  <c:v>0.29826589595375796</c:v>
                </c:pt>
                <c:pt idx="258">
                  <c:v>0.29942196531792059</c:v>
                </c:pt>
                <c:pt idx="259">
                  <c:v>0.3005780346820815</c:v>
                </c:pt>
                <c:pt idx="260">
                  <c:v>0.30173410404624285</c:v>
                </c:pt>
                <c:pt idx="261">
                  <c:v>0.30289017341040547</c:v>
                </c:pt>
                <c:pt idx="262">
                  <c:v>0.30404624277456682</c:v>
                </c:pt>
                <c:pt idx="263">
                  <c:v>0.30520231213872834</c:v>
                </c:pt>
                <c:pt idx="264">
                  <c:v>0.30635838150289146</c:v>
                </c:pt>
                <c:pt idx="265">
                  <c:v>0.30751445086705292</c:v>
                </c:pt>
                <c:pt idx="266">
                  <c:v>0.30867052023121438</c:v>
                </c:pt>
                <c:pt idx="267">
                  <c:v>0.30982658959537701</c:v>
                </c:pt>
                <c:pt idx="268">
                  <c:v>0.31098265895953842</c:v>
                </c:pt>
                <c:pt idx="269">
                  <c:v>0.31213872832369982</c:v>
                </c:pt>
                <c:pt idx="270">
                  <c:v>0.3132947976878625</c:v>
                </c:pt>
                <c:pt idx="271">
                  <c:v>0.31445086705202441</c:v>
                </c:pt>
                <c:pt idx="272">
                  <c:v>0.31560693641618476</c:v>
                </c:pt>
                <c:pt idx="273">
                  <c:v>0.31676300578034688</c:v>
                </c:pt>
                <c:pt idx="274">
                  <c:v>0.31791907514450995</c:v>
                </c:pt>
                <c:pt idx="275">
                  <c:v>0.31907514450867058</c:v>
                </c:pt>
                <c:pt idx="276">
                  <c:v>0.32023121387283238</c:v>
                </c:pt>
                <c:pt idx="277">
                  <c:v>0.32138728323699545</c:v>
                </c:pt>
                <c:pt idx="278">
                  <c:v>0.32254335260115574</c:v>
                </c:pt>
                <c:pt idx="279">
                  <c:v>0.32369942196531792</c:v>
                </c:pt>
                <c:pt idx="280">
                  <c:v>0.32485549132948144</c:v>
                </c:pt>
                <c:pt idx="281">
                  <c:v>0.3260115606936429</c:v>
                </c:pt>
                <c:pt idx="282">
                  <c:v>0.32716763005780436</c:v>
                </c:pt>
                <c:pt idx="283">
                  <c:v>0.32832369942196626</c:v>
                </c:pt>
                <c:pt idx="284">
                  <c:v>0.32947976878612778</c:v>
                </c:pt>
                <c:pt idx="285">
                  <c:v>0.33063583815028902</c:v>
                </c:pt>
                <c:pt idx="286">
                  <c:v>0.33179190751445164</c:v>
                </c:pt>
                <c:pt idx="287">
                  <c:v>0.33294797687861377</c:v>
                </c:pt>
                <c:pt idx="288">
                  <c:v>0.33410404624277518</c:v>
                </c:pt>
                <c:pt idx="289">
                  <c:v>0.33526011560693642</c:v>
                </c:pt>
                <c:pt idx="290">
                  <c:v>0.33641618497109926</c:v>
                </c:pt>
                <c:pt idx="291">
                  <c:v>0.33757225433526122</c:v>
                </c:pt>
                <c:pt idx="292">
                  <c:v>0.33872832369942313</c:v>
                </c:pt>
                <c:pt idx="293">
                  <c:v>0.3398843930635852</c:v>
                </c:pt>
                <c:pt idx="294">
                  <c:v>0.34104046242774588</c:v>
                </c:pt>
                <c:pt idx="295">
                  <c:v>0.34219653179190751</c:v>
                </c:pt>
                <c:pt idx="296">
                  <c:v>0.34335260115607014</c:v>
                </c:pt>
                <c:pt idx="297">
                  <c:v>0.34450867052023132</c:v>
                </c:pt>
                <c:pt idx="298">
                  <c:v>0.34566473988439361</c:v>
                </c:pt>
                <c:pt idx="299">
                  <c:v>0.34682080924855618</c:v>
                </c:pt>
                <c:pt idx="300">
                  <c:v>0.34797687861271753</c:v>
                </c:pt>
                <c:pt idx="301">
                  <c:v>0.34913294797687888</c:v>
                </c:pt>
                <c:pt idx="302">
                  <c:v>0.35028901734104106</c:v>
                </c:pt>
                <c:pt idx="303">
                  <c:v>0.3514450867052023</c:v>
                </c:pt>
                <c:pt idx="304">
                  <c:v>0.35260115606936415</c:v>
                </c:pt>
                <c:pt idx="305">
                  <c:v>0.35375722543352545</c:v>
                </c:pt>
                <c:pt idx="306">
                  <c:v>0.35491329479768852</c:v>
                </c:pt>
                <c:pt idx="307">
                  <c:v>0.35606936416185048</c:v>
                </c:pt>
                <c:pt idx="308">
                  <c:v>0.35722543352601155</c:v>
                </c:pt>
                <c:pt idx="309">
                  <c:v>0.35838150289017401</c:v>
                </c:pt>
                <c:pt idx="310">
                  <c:v>0.3595375722543353</c:v>
                </c:pt>
                <c:pt idx="311">
                  <c:v>0.3606936416184971</c:v>
                </c:pt>
                <c:pt idx="312">
                  <c:v>0.36184971098266006</c:v>
                </c:pt>
                <c:pt idx="313">
                  <c:v>0.36300578034682152</c:v>
                </c:pt>
                <c:pt idx="314">
                  <c:v>0.36416184971098281</c:v>
                </c:pt>
                <c:pt idx="315">
                  <c:v>0.36531791907514555</c:v>
                </c:pt>
                <c:pt idx="316">
                  <c:v>0.36647398843930695</c:v>
                </c:pt>
                <c:pt idx="317">
                  <c:v>0.3676300578034683</c:v>
                </c:pt>
                <c:pt idx="318">
                  <c:v>0.36878612716763104</c:v>
                </c:pt>
                <c:pt idx="319">
                  <c:v>0.36994219653179189</c:v>
                </c:pt>
                <c:pt idx="320">
                  <c:v>0.37109826589595507</c:v>
                </c:pt>
                <c:pt idx="321">
                  <c:v>0.37225433526011581</c:v>
                </c:pt>
                <c:pt idx="322">
                  <c:v>0.37341040462427844</c:v>
                </c:pt>
                <c:pt idx="323">
                  <c:v>0.37456647398844078</c:v>
                </c:pt>
                <c:pt idx="324">
                  <c:v>0.37572254335260241</c:v>
                </c:pt>
                <c:pt idx="325">
                  <c:v>0.37687861271676393</c:v>
                </c:pt>
                <c:pt idx="326">
                  <c:v>0.37803468208092539</c:v>
                </c:pt>
                <c:pt idx="327">
                  <c:v>0.37919075144508668</c:v>
                </c:pt>
                <c:pt idx="328">
                  <c:v>0.38034682080924997</c:v>
                </c:pt>
                <c:pt idx="329">
                  <c:v>0.38150289017341138</c:v>
                </c:pt>
                <c:pt idx="330">
                  <c:v>0.3826589595375729</c:v>
                </c:pt>
                <c:pt idx="331">
                  <c:v>0.38381502890173408</c:v>
                </c:pt>
                <c:pt idx="332">
                  <c:v>0.38497109826589693</c:v>
                </c:pt>
                <c:pt idx="333">
                  <c:v>0.38612716763005889</c:v>
                </c:pt>
                <c:pt idx="334">
                  <c:v>0.3872832369942204</c:v>
                </c:pt>
                <c:pt idx="335">
                  <c:v>0.38843930635838148</c:v>
                </c:pt>
                <c:pt idx="336">
                  <c:v>0.38959537572254438</c:v>
                </c:pt>
                <c:pt idx="337">
                  <c:v>0.39075144508670528</c:v>
                </c:pt>
                <c:pt idx="338">
                  <c:v>0.39190751445086786</c:v>
                </c:pt>
                <c:pt idx="339">
                  <c:v>0.39306358381502993</c:v>
                </c:pt>
                <c:pt idx="340">
                  <c:v>0.39421965317919133</c:v>
                </c:pt>
                <c:pt idx="341">
                  <c:v>0.3953757225433534</c:v>
                </c:pt>
                <c:pt idx="342">
                  <c:v>0.39653179190751536</c:v>
                </c:pt>
                <c:pt idx="343">
                  <c:v>0.39768786127167793</c:v>
                </c:pt>
                <c:pt idx="344">
                  <c:v>0.39884393063583884</c:v>
                </c:pt>
                <c:pt idx="345">
                  <c:v>0.4</c:v>
                </c:pt>
                <c:pt idx="346">
                  <c:v>0.40115606936416287</c:v>
                </c:pt>
                <c:pt idx="347">
                  <c:v>0.40231213872832372</c:v>
                </c:pt>
                <c:pt idx="348">
                  <c:v>0.40346820809248624</c:v>
                </c:pt>
                <c:pt idx="349">
                  <c:v>0.40462427745664825</c:v>
                </c:pt>
                <c:pt idx="350">
                  <c:v>0.40578034682080932</c:v>
                </c:pt>
                <c:pt idx="351">
                  <c:v>0.40693641618497173</c:v>
                </c:pt>
                <c:pt idx="352">
                  <c:v>0.40809248554913297</c:v>
                </c:pt>
                <c:pt idx="353">
                  <c:v>0.40924855491329476</c:v>
                </c:pt>
                <c:pt idx="354">
                  <c:v>0.41040462427745777</c:v>
                </c:pt>
                <c:pt idx="355">
                  <c:v>0.41156069364161912</c:v>
                </c:pt>
                <c:pt idx="356">
                  <c:v>0.41271676300578114</c:v>
                </c:pt>
                <c:pt idx="357">
                  <c:v>0.41387283236994377</c:v>
                </c:pt>
                <c:pt idx="358">
                  <c:v>0.41502890173410523</c:v>
                </c:pt>
                <c:pt idx="359">
                  <c:v>0.41618497109826713</c:v>
                </c:pt>
                <c:pt idx="360">
                  <c:v>0.41734104046242776</c:v>
                </c:pt>
                <c:pt idx="361">
                  <c:v>0.41849710982658961</c:v>
                </c:pt>
                <c:pt idx="362">
                  <c:v>0.41965317919075207</c:v>
                </c:pt>
                <c:pt idx="363">
                  <c:v>0.42080924855491331</c:v>
                </c:pt>
                <c:pt idx="364">
                  <c:v>0.42196531791907615</c:v>
                </c:pt>
                <c:pt idx="365">
                  <c:v>0.42312138728323762</c:v>
                </c:pt>
                <c:pt idx="366">
                  <c:v>0.42427745664739874</c:v>
                </c:pt>
                <c:pt idx="367">
                  <c:v>0.4254335260115607</c:v>
                </c:pt>
                <c:pt idx="368">
                  <c:v>0.42658959537572366</c:v>
                </c:pt>
                <c:pt idx="369">
                  <c:v>0.42774566473988501</c:v>
                </c:pt>
                <c:pt idx="370">
                  <c:v>0.42890173410404703</c:v>
                </c:pt>
                <c:pt idx="371">
                  <c:v>0.43005780346820832</c:v>
                </c:pt>
                <c:pt idx="372">
                  <c:v>0.43121387283237056</c:v>
                </c:pt>
                <c:pt idx="373">
                  <c:v>0.4323699421965318</c:v>
                </c:pt>
                <c:pt idx="374">
                  <c:v>0.43352601156069448</c:v>
                </c:pt>
                <c:pt idx="375">
                  <c:v>0.43468208092485716</c:v>
                </c:pt>
                <c:pt idx="376">
                  <c:v>0.43583815028901796</c:v>
                </c:pt>
                <c:pt idx="377">
                  <c:v>0.43699421965317931</c:v>
                </c:pt>
                <c:pt idx="378">
                  <c:v>0.43815028901734204</c:v>
                </c:pt>
                <c:pt idx="379">
                  <c:v>0.4393063583815035</c:v>
                </c:pt>
                <c:pt idx="380">
                  <c:v>0.44046242774566546</c:v>
                </c:pt>
                <c:pt idx="381">
                  <c:v>0.44161849710982742</c:v>
                </c:pt>
                <c:pt idx="382">
                  <c:v>0.44277456647398844</c:v>
                </c:pt>
                <c:pt idx="383">
                  <c:v>0.44393063583815034</c:v>
                </c:pt>
                <c:pt idx="384">
                  <c:v>0.44508670520231297</c:v>
                </c:pt>
                <c:pt idx="385">
                  <c:v>0.44624277456647399</c:v>
                </c:pt>
                <c:pt idx="386">
                  <c:v>0.44739884393063645</c:v>
                </c:pt>
                <c:pt idx="387">
                  <c:v>0.44855491329479841</c:v>
                </c:pt>
                <c:pt idx="388">
                  <c:v>0.44971098265895981</c:v>
                </c:pt>
                <c:pt idx="389">
                  <c:v>0.45086705202312072</c:v>
                </c:pt>
                <c:pt idx="390">
                  <c:v>0.4520231213872839</c:v>
                </c:pt>
                <c:pt idx="391">
                  <c:v>0.45317919075144508</c:v>
                </c:pt>
                <c:pt idx="392">
                  <c:v>0.45433526011560732</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0.46358381502890228</c:v>
                </c:pt>
                <c:pt idx="401">
                  <c:v>0.46473988439306357</c:v>
                </c:pt>
                <c:pt idx="402">
                  <c:v>0.46589595375722542</c:v>
                </c:pt>
                <c:pt idx="403">
                  <c:v>0.46705202312138727</c:v>
                </c:pt>
                <c:pt idx="404">
                  <c:v>0.46820809248554912</c:v>
                </c:pt>
                <c:pt idx="405">
                  <c:v>0.46936416184971219</c:v>
                </c:pt>
                <c:pt idx="406">
                  <c:v>0.47052023121387376</c:v>
                </c:pt>
                <c:pt idx="407">
                  <c:v>0.47167630057803467</c:v>
                </c:pt>
                <c:pt idx="408">
                  <c:v>0.47283236994219724</c:v>
                </c:pt>
                <c:pt idx="409">
                  <c:v>0.47398843930635914</c:v>
                </c:pt>
                <c:pt idx="410">
                  <c:v>0.47514450867052022</c:v>
                </c:pt>
                <c:pt idx="411">
                  <c:v>0.47630057803468329</c:v>
                </c:pt>
                <c:pt idx="412">
                  <c:v>0.47745664739884519</c:v>
                </c:pt>
                <c:pt idx="413">
                  <c:v>0.47861271676300582</c:v>
                </c:pt>
                <c:pt idx="414">
                  <c:v>0.47976878612716817</c:v>
                </c:pt>
                <c:pt idx="415">
                  <c:v>0.48092485549132946</c:v>
                </c:pt>
                <c:pt idx="416">
                  <c:v>0.48208092485549203</c:v>
                </c:pt>
                <c:pt idx="417">
                  <c:v>0.48323699421965416</c:v>
                </c:pt>
                <c:pt idx="418">
                  <c:v>0.48439306358381562</c:v>
                </c:pt>
                <c:pt idx="419">
                  <c:v>0.48554913294797686</c:v>
                </c:pt>
                <c:pt idx="420">
                  <c:v>0.48670520231213871</c:v>
                </c:pt>
                <c:pt idx="421">
                  <c:v>0.48786127167630111</c:v>
                </c:pt>
                <c:pt idx="422">
                  <c:v>0.48901734104046307</c:v>
                </c:pt>
                <c:pt idx="423">
                  <c:v>0.49017341040462431</c:v>
                </c:pt>
                <c:pt idx="424">
                  <c:v>0.49132947976878716</c:v>
                </c:pt>
                <c:pt idx="425">
                  <c:v>0.49248554913294917</c:v>
                </c:pt>
                <c:pt idx="426">
                  <c:v>0.49364161849710975</c:v>
                </c:pt>
                <c:pt idx="427">
                  <c:v>0.49479768786127182</c:v>
                </c:pt>
                <c:pt idx="428">
                  <c:v>0.49595375722543406</c:v>
                </c:pt>
                <c:pt idx="429">
                  <c:v>0.49710982658959535</c:v>
                </c:pt>
                <c:pt idx="430">
                  <c:v>0.49826589595375798</c:v>
                </c:pt>
                <c:pt idx="431">
                  <c:v>0.4994219653179206</c:v>
                </c:pt>
                <c:pt idx="432">
                  <c:v>0.50057803468208095</c:v>
                </c:pt>
                <c:pt idx="433">
                  <c:v>0.50173410404624141</c:v>
                </c:pt>
                <c:pt idx="434">
                  <c:v>0.50289017341040465</c:v>
                </c:pt>
                <c:pt idx="435">
                  <c:v>0.50404624277456644</c:v>
                </c:pt>
                <c:pt idx="436">
                  <c:v>0.50520231213872835</c:v>
                </c:pt>
                <c:pt idx="437">
                  <c:v>0.50635838150288959</c:v>
                </c:pt>
                <c:pt idx="438">
                  <c:v>0.50751445086705027</c:v>
                </c:pt>
                <c:pt idx="439">
                  <c:v>0.50867052023121351</c:v>
                </c:pt>
                <c:pt idx="440">
                  <c:v>0.50982658959537552</c:v>
                </c:pt>
                <c:pt idx="441">
                  <c:v>0.51098265895953754</c:v>
                </c:pt>
                <c:pt idx="442">
                  <c:v>0.51213872832369944</c:v>
                </c:pt>
                <c:pt idx="443">
                  <c:v>0.51329479768786124</c:v>
                </c:pt>
                <c:pt idx="444">
                  <c:v>0.51445086705202259</c:v>
                </c:pt>
                <c:pt idx="445">
                  <c:v>0.51560693641618638</c:v>
                </c:pt>
                <c:pt idx="446">
                  <c:v>0.51676300578034529</c:v>
                </c:pt>
                <c:pt idx="447">
                  <c:v>0.51791907514450863</c:v>
                </c:pt>
                <c:pt idx="448">
                  <c:v>0.51907514450867065</c:v>
                </c:pt>
                <c:pt idx="449">
                  <c:v>0.52023121387283233</c:v>
                </c:pt>
                <c:pt idx="450">
                  <c:v>0.52138728323699357</c:v>
                </c:pt>
                <c:pt idx="451">
                  <c:v>0.52254335260115603</c:v>
                </c:pt>
                <c:pt idx="452">
                  <c:v>0.52369942196531793</c:v>
                </c:pt>
                <c:pt idx="453">
                  <c:v>0.52485549132948128</c:v>
                </c:pt>
                <c:pt idx="454">
                  <c:v>0.52601156069364152</c:v>
                </c:pt>
                <c:pt idx="455">
                  <c:v>0.52716763005780343</c:v>
                </c:pt>
                <c:pt idx="456">
                  <c:v>0.52832369942196422</c:v>
                </c:pt>
                <c:pt idx="457">
                  <c:v>0.52947976878612657</c:v>
                </c:pt>
                <c:pt idx="458">
                  <c:v>0.53063583815029036</c:v>
                </c:pt>
                <c:pt idx="459">
                  <c:v>0.53179190751445216</c:v>
                </c:pt>
                <c:pt idx="460">
                  <c:v>0.53294797687861273</c:v>
                </c:pt>
                <c:pt idx="461">
                  <c:v>0.53410404624277463</c:v>
                </c:pt>
                <c:pt idx="462">
                  <c:v>0.53526011560693521</c:v>
                </c:pt>
                <c:pt idx="463">
                  <c:v>0.536416184971096</c:v>
                </c:pt>
                <c:pt idx="464">
                  <c:v>0.53757225433525957</c:v>
                </c:pt>
                <c:pt idx="465">
                  <c:v>0.53872832369942325</c:v>
                </c:pt>
                <c:pt idx="466">
                  <c:v>0.53988439306358516</c:v>
                </c:pt>
                <c:pt idx="467">
                  <c:v>0.54104046242774562</c:v>
                </c:pt>
                <c:pt idx="468">
                  <c:v>0.54219653179190619</c:v>
                </c:pt>
                <c:pt idx="469">
                  <c:v>0.54335260115606809</c:v>
                </c:pt>
                <c:pt idx="470">
                  <c:v>0.54450867052023122</c:v>
                </c:pt>
                <c:pt idx="471">
                  <c:v>0.54566473988439301</c:v>
                </c:pt>
                <c:pt idx="472">
                  <c:v>0.54682080924855625</c:v>
                </c:pt>
                <c:pt idx="473">
                  <c:v>0.54797687861271671</c:v>
                </c:pt>
                <c:pt idx="474">
                  <c:v>0.5491329479768785</c:v>
                </c:pt>
                <c:pt idx="475">
                  <c:v>0.55028901734104063</c:v>
                </c:pt>
                <c:pt idx="476">
                  <c:v>0.55144508670520231</c:v>
                </c:pt>
                <c:pt idx="477">
                  <c:v>0.55260115606936522</c:v>
                </c:pt>
                <c:pt idx="478">
                  <c:v>0.55375722543352723</c:v>
                </c:pt>
                <c:pt idx="479">
                  <c:v>0.55491329479768758</c:v>
                </c:pt>
                <c:pt idx="480">
                  <c:v>0.55606936416184949</c:v>
                </c:pt>
                <c:pt idx="481">
                  <c:v>0.55722543352601306</c:v>
                </c:pt>
                <c:pt idx="482">
                  <c:v>0.55838150289017363</c:v>
                </c:pt>
                <c:pt idx="483">
                  <c:v>0.55953757225433531</c:v>
                </c:pt>
                <c:pt idx="484">
                  <c:v>0.56069364161849933</c:v>
                </c:pt>
                <c:pt idx="485">
                  <c:v>0.56184971098265901</c:v>
                </c:pt>
                <c:pt idx="486">
                  <c:v>0.56300578034682081</c:v>
                </c:pt>
                <c:pt idx="487">
                  <c:v>0.56416184971098249</c:v>
                </c:pt>
                <c:pt idx="488">
                  <c:v>0.5653179190751445</c:v>
                </c:pt>
                <c:pt idx="489">
                  <c:v>0.56647398843930641</c:v>
                </c:pt>
                <c:pt idx="490">
                  <c:v>0.56763005780346865</c:v>
                </c:pt>
                <c:pt idx="491">
                  <c:v>0.568786127167629</c:v>
                </c:pt>
                <c:pt idx="492">
                  <c:v>0.56994219653179312</c:v>
                </c:pt>
                <c:pt idx="493">
                  <c:v>0.57109826589595358</c:v>
                </c:pt>
                <c:pt idx="494">
                  <c:v>0.5722543352601156</c:v>
                </c:pt>
                <c:pt idx="495">
                  <c:v>0.57341040462427761</c:v>
                </c:pt>
                <c:pt idx="496">
                  <c:v>0.5745664739884393</c:v>
                </c:pt>
                <c:pt idx="497">
                  <c:v>0.5757225433526012</c:v>
                </c:pt>
                <c:pt idx="498">
                  <c:v>0.57687861271676411</c:v>
                </c:pt>
                <c:pt idx="499">
                  <c:v>0.5780346820809249</c:v>
                </c:pt>
                <c:pt idx="500">
                  <c:v>0.57919075144508803</c:v>
                </c:pt>
                <c:pt idx="501">
                  <c:v>0.58034682080924693</c:v>
                </c:pt>
                <c:pt idx="502">
                  <c:v>0.58150289017341039</c:v>
                </c:pt>
                <c:pt idx="503">
                  <c:v>0.58265895953757263</c:v>
                </c:pt>
                <c:pt idx="504">
                  <c:v>0.58381502890173287</c:v>
                </c:pt>
                <c:pt idx="505">
                  <c:v>0.5849710982658971</c:v>
                </c:pt>
                <c:pt idx="506">
                  <c:v>0.58612716763005757</c:v>
                </c:pt>
                <c:pt idx="507">
                  <c:v>0.58728323699421958</c:v>
                </c:pt>
                <c:pt idx="508">
                  <c:v>0.5884393063583816</c:v>
                </c:pt>
                <c:pt idx="509">
                  <c:v>0.58959537572254206</c:v>
                </c:pt>
                <c:pt idx="510">
                  <c:v>0.59075144508670518</c:v>
                </c:pt>
                <c:pt idx="511">
                  <c:v>0.59190751445086709</c:v>
                </c:pt>
                <c:pt idx="512">
                  <c:v>0.59306358381502666</c:v>
                </c:pt>
                <c:pt idx="513">
                  <c:v>0.59421965317919201</c:v>
                </c:pt>
                <c:pt idx="514">
                  <c:v>0.59537572254335269</c:v>
                </c:pt>
                <c:pt idx="515">
                  <c:v>0.59653179190751293</c:v>
                </c:pt>
                <c:pt idx="516">
                  <c:v>0.59768786127167628</c:v>
                </c:pt>
                <c:pt idx="517">
                  <c:v>0.59884393063583863</c:v>
                </c:pt>
                <c:pt idx="518">
                  <c:v>0.60000000000000064</c:v>
                </c:pt>
                <c:pt idx="519">
                  <c:v>0.60115606936416188</c:v>
                </c:pt>
                <c:pt idx="520">
                  <c:v>0.60231213872832357</c:v>
                </c:pt>
                <c:pt idx="521">
                  <c:v>0.60346820809248569</c:v>
                </c:pt>
                <c:pt idx="522">
                  <c:v>0.60462427745664882</c:v>
                </c:pt>
                <c:pt idx="523">
                  <c:v>0.60578034682080961</c:v>
                </c:pt>
                <c:pt idx="524">
                  <c:v>0.60693641618497285</c:v>
                </c:pt>
                <c:pt idx="525">
                  <c:v>0.60809248554913364</c:v>
                </c:pt>
                <c:pt idx="526">
                  <c:v>0.60924855491329588</c:v>
                </c:pt>
                <c:pt idx="527">
                  <c:v>0.61040462427745668</c:v>
                </c:pt>
                <c:pt idx="528">
                  <c:v>0.61156069364161869</c:v>
                </c:pt>
                <c:pt idx="529">
                  <c:v>0.6127167630057806</c:v>
                </c:pt>
                <c:pt idx="530">
                  <c:v>0.61387283236994383</c:v>
                </c:pt>
                <c:pt idx="531">
                  <c:v>0.61502890173410463</c:v>
                </c:pt>
                <c:pt idx="532">
                  <c:v>0.61618497109826587</c:v>
                </c:pt>
                <c:pt idx="533">
                  <c:v>0.61734104046242888</c:v>
                </c:pt>
                <c:pt idx="534">
                  <c:v>0.61849710982658967</c:v>
                </c:pt>
                <c:pt idx="535">
                  <c:v>0.61965317919075169</c:v>
                </c:pt>
                <c:pt idx="536">
                  <c:v>0.62080924855491482</c:v>
                </c:pt>
                <c:pt idx="537">
                  <c:v>0.62196531791907683</c:v>
                </c:pt>
                <c:pt idx="538">
                  <c:v>0.62312138728323763</c:v>
                </c:pt>
                <c:pt idx="539">
                  <c:v>0.62427745664740086</c:v>
                </c:pt>
                <c:pt idx="540">
                  <c:v>0.62543352601156066</c:v>
                </c:pt>
                <c:pt idx="541">
                  <c:v>0.62658959537572267</c:v>
                </c:pt>
                <c:pt idx="542">
                  <c:v>0.62774566473988691</c:v>
                </c:pt>
                <c:pt idx="543">
                  <c:v>0.62890173410404782</c:v>
                </c:pt>
                <c:pt idx="544">
                  <c:v>0.63005780346820972</c:v>
                </c:pt>
                <c:pt idx="545">
                  <c:v>0.63121387283236996</c:v>
                </c:pt>
                <c:pt idx="546">
                  <c:v>0.63236994219653175</c:v>
                </c:pt>
                <c:pt idx="547">
                  <c:v>0.63352601156069477</c:v>
                </c:pt>
                <c:pt idx="548">
                  <c:v>0.63468208092485545</c:v>
                </c:pt>
                <c:pt idx="549">
                  <c:v>0.63583815028901891</c:v>
                </c:pt>
                <c:pt idx="550">
                  <c:v>0.63699421965318292</c:v>
                </c:pt>
                <c:pt idx="551">
                  <c:v>0.6381502890173405</c:v>
                </c:pt>
                <c:pt idx="552">
                  <c:v>0.63930635838150285</c:v>
                </c:pt>
                <c:pt idx="553">
                  <c:v>0.64046242774566342</c:v>
                </c:pt>
                <c:pt idx="554">
                  <c:v>0.64161849710982877</c:v>
                </c:pt>
                <c:pt idx="555">
                  <c:v>0.64277456647399089</c:v>
                </c:pt>
                <c:pt idx="556">
                  <c:v>0.6439306358381518</c:v>
                </c:pt>
                <c:pt idx="557">
                  <c:v>0.64508670520231159</c:v>
                </c:pt>
                <c:pt idx="558">
                  <c:v>0.64624277456647539</c:v>
                </c:pt>
                <c:pt idx="559">
                  <c:v>0.64739884393063585</c:v>
                </c:pt>
                <c:pt idx="560">
                  <c:v>0.64855491329479953</c:v>
                </c:pt>
                <c:pt idx="561">
                  <c:v>0.64971098265896066</c:v>
                </c:pt>
                <c:pt idx="562">
                  <c:v>0.65086705202312389</c:v>
                </c:pt>
                <c:pt idx="563">
                  <c:v>0.65202312138728324</c:v>
                </c:pt>
                <c:pt idx="564">
                  <c:v>0.65317919075144504</c:v>
                </c:pt>
                <c:pt idx="565">
                  <c:v>0.65433526011560694</c:v>
                </c:pt>
                <c:pt idx="566">
                  <c:v>0.65549132947976874</c:v>
                </c:pt>
                <c:pt idx="567">
                  <c:v>0.65664739884393064</c:v>
                </c:pt>
                <c:pt idx="568">
                  <c:v>0.65780346820809465</c:v>
                </c:pt>
                <c:pt idx="569">
                  <c:v>0.65895953757225556</c:v>
                </c:pt>
                <c:pt idx="570">
                  <c:v>0.66011560693641735</c:v>
                </c:pt>
                <c:pt idx="571">
                  <c:v>0.66127167630058181</c:v>
                </c:pt>
                <c:pt idx="572">
                  <c:v>0.66242774566473983</c:v>
                </c:pt>
                <c:pt idx="573">
                  <c:v>0.66358381502890174</c:v>
                </c:pt>
                <c:pt idx="574">
                  <c:v>0.66473988439306553</c:v>
                </c:pt>
                <c:pt idx="575">
                  <c:v>0.66589595375722654</c:v>
                </c:pt>
                <c:pt idx="576">
                  <c:v>0.66705202312138856</c:v>
                </c:pt>
                <c:pt idx="577">
                  <c:v>0.66820809248555157</c:v>
                </c:pt>
                <c:pt idx="578">
                  <c:v>0.66936416184971059</c:v>
                </c:pt>
                <c:pt idx="579">
                  <c:v>0.67052023121387527</c:v>
                </c:pt>
                <c:pt idx="580">
                  <c:v>0.6716763005780364</c:v>
                </c:pt>
                <c:pt idx="581">
                  <c:v>0.67283236994219653</c:v>
                </c:pt>
                <c:pt idx="582">
                  <c:v>0.67398843930635954</c:v>
                </c:pt>
                <c:pt idx="583">
                  <c:v>0.67514450867052256</c:v>
                </c:pt>
                <c:pt idx="584">
                  <c:v>0.67630057803468335</c:v>
                </c:pt>
                <c:pt idx="585">
                  <c:v>0.67745664739884526</c:v>
                </c:pt>
                <c:pt idx="586">
                  <c:v>0.67861271676300716</c:v>
                </c:pt>
                <c:pt idx="587">
                  <c:v>0.67976878612716762</c:v>
                </c:pt>
                <c:pt idx="588">
                  <c:v>0.68092485549132964</c:v>
                </c:pt>
                <c:pt idx="589">
                  <c:v>0.68208092485549132</c:v>
                </c:pt>
                <c:pt idx="590">
                  <c:v>0.68323699421965256</c:v>
                </c:pt>
                <c:pt idx="591">
                  <c:v>0.68439306358381624</c:v>
                </c:pt>
                <c:pt idx="592">
                  <c:v>0.68554913294797692</c:v>
                </c:pt>
                <c:pt idx="593">
                  <c:v>0.68670520231214005</c:v>
                </c:pt>
                <c:pt idx="594">
                  <c:v>0.68786127167630062</c:v>
                </c:pt>
                <c:pt idx="595">
                  <c:v>0.6890173410404612</c:v>
                </c:pt>
                <c:pt idx="596">
                  <c:v>0.69017341040462465</c:v>
                </c:pt>
                <c:pt idx="597">
                  <c:v>0.69132947976878734</c:v>
                </c:pt>
                <c:pt idx="598">
                  <c:v>0.69248554913294613</c:v>
                </c:pt>
                <c:pt idx="599">
                  <c:v>0.69364161849711237</c:v>
                </c:pt>
                <c:pt idx="600">
                  <c:v>0.69479768786127172</c:v>
                </c:pt>
                <c:pt idx="601">
                  <c:v>0.69595375722543362</c:v>
                </c:pt>
                <c:pt idx="602">
                  <c:v>0.69710982658959852</c:v>
                </c:pt>
                <c:pt idx="603">
                  <c:v>0.69826589595375721</c:v>
                </c:pt>
                <c:pt idx="604">
                  <c:v>0.69942196531791856</c:v>
                </c:pt>
                <c:pt idx="605">
                  <c:v>0.70057803468208213</c:v>
                </c:pt>
                <c:pt idx="606">
                  <c:v>0.70173410404624259</c:v>
                </c:pt>
                <c:pt idx="607">
                  <c:v>0.70289017341040594</c:v>
                </c:pt>
                <c:pt idx="608">
                  <c:v>0.70404624277456662</c:v>
                </c:pt>
                <c:pt idx="609">
                  <c:v>0.70520231213872864</c:v>
                </c:pt>
                <c:pt idx="610">
                  <c:v>0.70635838150289021</c:v>
                </c:pt>
                <c:pt idx="611">
                  <c:v>0.70751445086705156</c:v>
                </c:pt>
                <c:pt idx="612">
                  <c:v>0.70867052023121391</c:v>
                </c:pt>
                <c:pt idx="613">
                  <c:v>0.7098265895953757</c:v>
                </c:pt>
                <c:pt idx="614">
                  <c:v>0.71098265895953761</c:v>
                </c:pt>
                <c:pt idx="615">
                  <c:v>0.71213872832369962</c:v>
                </c:pt>
                <c:pt idx="616">
                  <c:v>0.71329479768786164</c:v>
                </c:pt>
                <c:pt idx="617">
                  <c:v>0.7144508670520231</c:v>
                </c:pt>
                <c:pt idx="618">
                  <c:v>0.71560693641618733</c:v>
                </c:pt>
                <c:pt idx="619">
                  <c:v>0.71676300578034657</c:v>
                </c:pt>
                <c:pt idx="620">
                  <c:v>0.71791907514451003</c:v>
                </c:pt>
                <c:pt idx="621">
                  <c:v>0.71907514450867194</c:v>
                </c:pt>
                <c:pt idx="622">
                  <c:v>0.72023121387283262</c:v>
                </c:pt>
                <c:pt idx="623">
                  <c:v>0.72138728323699419</c:v>
                </c:pt>
                <c:pt idx="624">
                  <c:v>0.72254335260115665</c:v>
                </c:pt>
                <c:pt idx="625">
                  <c:v>0.72369942196531911</c:v>
                </c:pt>
                <c:pt idx="626">
                  <c:v>0.72485549132948224</c:v>
                </c:pt>
                <c:pt idx="627">
                  <c:v>0.7260115606936417</c:v>
                </c:pt>
                <c:pt idx="628">
                  <c:v>0.7271676300578036</c:v>
                </c:pt>
                <c:pt idx="629">
                  <c:v>0.72832369942196529</c:v>
                </c:pt>
                <c:pt idx="630">
                  <c:v>0.72947976878612719</c:v>
                </c:pt>
                <c:pt idx="631">
                  <c:v>0.73063583815029098</c:v>
                </c:pt>
                <c:pt idx="632">
                  <c:v>0.73179190751445333</c:v>
                </c:pt>
                <c:pt idx="633">
                  <c:v>0.7329479768786139</c:v>
                </c:pt>
                <c:pt idx="634">
                  <c:v>0.73410404624277603</c:v>
                </c:pt>
                <c:pt idx="635">
                  <c:v>0.73526011560693638</c:v>
                </c:pt>
                <c:pt idx="636">
                  <c:v>0.73641618497109695</c:v>
                </c:pt>
                <c:pt idx="637">
                  <c:v>0.73757225433526008</c:v>
                </c:pt>
                <c:pt idx="638">
                  <c:v>0.73872832369942398</c:v>
                </c:pt>
                <c:pt idx="639">
                  <c:v>0.739884393063586</c:v>
                </c:pt>
                <c:pt idx="640">
                  <c:v>0.7410404624277469</c:v>
                </c:pt>
                <c:pt idx="641">
                  <c:v>0.74219653179190748</c:v>
                </c:pt>
                <c:pt idx="642">
                  <c:v>0.74335260115606938</c:v>
                </c:pt>
                <c:pt idx="643">
                  <c:v>0.74450867052023162</c:v>
                </c:pt>
                <c:pt idx="644">
                  <c:v>0.74566473988439363</c:v>
                </c:pt>
                <c:pt idx="645">
                  <c:v>0.74682080924855698</c:v>
                </c:pt>
                <c:pt idx="646">
                  <c:v>0.747976878612718</c:v>
                </c:pt>
                <c:pt idx="647">
                  <c:v>0.74913294797687868</c:v>
                </c:pt>
                <c:pt idx="648">
                  <c:v>0.75028901734104192</c:v>
                </c:pt>
                <c:pt idx="649">
                  <c:v>0.7514450867052026</c:v>
                </c:pt>
                <c:pt idx="650">
                  <c:v>0.75260115606936584</c:v>
                </c:pt>
                <c:pt idx="651">
                  <c:v>0.75375722543352786</c:v>
                </c:pt>
                <c:pt idx="652">
                  <c:v>0.75491329479768787</c:v>
                </c:pt>
                <c:pt idx="653">
                  <c:v>0.75606936416184967</c:v>
                </c:pt>
                <c:pt idx="654">
                  <c:v>0.75722543352601412</c:v>
                </c:pt>
                <c:pt idx="655">
                  <c:v>0.75838150289017492</c:v>
                </c:pt>
                <c:pt idx="656">
                  <c:v>0.7595375722543356</c:v>
                </c:pt>
                <c:pt idx="657">
                  <c:v>0.76069364161849995</c:v>
                </c:pt>
                <c:pt idx="658">
                  <c:v>0.76184971098265963</c:v>
                </c:pt>
                <c:pt idx="659">
                  <c:v>0.76300578034682165</c:v>
                </c:pt>
                <c:pt idx="660">
                  <c:v>0.76416184971098267</c:v>
                </c:pt>
                <c:pt idx="661">
                  <c:v>0.76531791907514468</c:v>
                </c:pt>
                <c:pt idx="662">
                  <c:v>0.7664739884393067</c:v>
                </c:pt>
                <c:pt idx="663">
                  <c:v>0.76763005780346971</c:v>
                </c:pt>
                <c:pt idx="664">
                  <c:v>0.76878612716763006</c:v>
                </c:pt>
                <c:pt idx="665">
                  <c:v>0.76994219653179385</c:v>
                </c:pt>
                <c:pt idx="666">
                  <c:v>0.77109826589595376</c:v>
                </c:pt>
                <c:pt idx="667">
                  <c:v>0.77225433526011666</c:v>
                </c:pt>
                <c:pt idx="668">
                  <c:v>0.77341040462427879</c:v>
                </c:pt>
                <c:pt idx="669">
                  <c:v>0.77456647398843925</c:v>
                </c:pt>
                <c:pt idx="670">
                  <c:v>0.7757225433526016</c:v>
                </c:pt>
                <c:pt idx="671">
                  <c:v>0.77687861271676473</c:v>
                </c:pt>
                <c:pt idx="672">
                  <c:v>0.77803468208092563</c:v>
                </c:pt>
                <c:pt idx="673">
                  <c:v>0.77919075144508876</c:v>
                </c:pt>
                <c:pt idx="674">
                  <c:v>0.78034682080924744</c:v>
                </c:pt>
                <c:pt idx="675">
                  <c:v>0.78150289017341068</c:v>
                </c:pt>
                <c:pt idx="676">
                  <c:v>0.78265895953757381</c:v>
                </c:pt>
                <c:pt idx="677">
                  <c:v>0.78381502890173416</c:v>
                </c:pt>
                <c:pt idx="678">
                  <c:v>0.78497109826589773</c:v>
                </c:pt>
                <c:pt idx="679">
                  <c:v>0.78612716763005752</c:v>
                </c:pt>
                <c:pt idx="680">
                  <c:v>0.78728323699421954</c:v>
                </c:pt>
                <c:pt idx="681">
                  <c:v>0.78843930635838266</c:v>
                </c:pt>
                <c:pt idx="682">
                  <c:v>0.78959537572254257</c:v>
                </c:pt>
                <c:pt idx="683">
                  <c:v>0.79075144508670525</c:v>
                </c:pt>
                <c:pt idx="684">
                  <c:v>0.79190751445086704</c:v>
                </c:pt>
                <c:pt idx="685">
                  <c:v>0.7930635838150274</c:v>
                </c:pt>
                <c:pt idx="686">
                  <c:v>0.79421965317919241</c:v>
                </c:pt>
                <c:pt idx="687">
                  <c:v>0.79537572254335265</c:v>
                </c:pt>
                <c:pt idx="688">
                  <c:v>0.79653179190751333</c:v>
                </c:pt>
                <c:pt idx="689">
                  <c:v>0.79768786127167635</c:v>
                </c:pt>
                <c:pt idx="690">
                  <c:v>0.79884393063583958</c:v>
                </c:pt>
                <c:pt idx="691">
                  <c:v>0.8</c:v>
                </c:pt>
                <c:pt idx="692">
                  <c:v>0.8011560693641615</c:v>
                </c:pt>
                <c:pt idx="693">
                  <c:v>0.8023121387283223</c:v>
                </c:pt>
                <c:pt idx="694">
                  <c:v>0.80346820809248554</c:v>
                </c:pt>
                <c:pt idx="695">
                  <c:v>0.80462427745664855</c:v>
                </c:pt>
                <c:pt idx="696">
                  <c:v>0.80578034682080923</c:v>
                </c:pt>
                <c:pt idx="697">
                  <c:v>0.80693641618497258</c:v>
                </c:pt>
                <c:pt idx="698">
                  <c:v>0.80809248554913293</c:v>
                </c:pt>
                <c:pt idx="699">
                  <c:v>0.80924855491329484</c:v>
                </c:pt>
                <c:pt idx="700">
                  <c:v>0.81040462427745652</c:v>
                </c:pt>
                <c:pt idx="701">
                  <c:v>0.81156069364161854</c:v>
                </c:pt>
                <c:pt idx="702">
                  <c:v>0.81271676300578033</c:v>
                </c:pt>
                <c:pt idx="703">
                  <c:v>0.81387283236994346</c:v>
                </c:pt>
                <c:pt idx="704">
                  <c:v>0.81502890173410403</c:v>
                </c:pt>
                <c:pt idx="705">
                  <c:v>0.81618497109826549</c:v>
                </c:pt>
                <c:pt idx="706">
                  <c:v>0.81734104046242773</c:v>
                </c:pt>
                <c:pt idx="707">
                  <c:v>0.81849710982658952</c:v>
                </c:pt>
                <c:pt idx="708">
                  <c:v>0.81965317919075142</c:v>
                </c:pt>
                <c:pt idx="709">
                  <c:v>0.82080924855491444</c:v>
                </c:pt>
                <c:pt idx="710">
                  <c:v>0.82196531791907634</c:v>
                </c:pt>
                <c:pt idx="711">
                  <c:v>0.82312138728323703</c:v>
                </c:pt>
                <c:pt idx="712">
                  <c:v>0.82427745664740015</c:v>
                </c:pt>
                <c:pt idx="713">
                  <c:v>0.8254335260115605</c:v>
                </c:pt>
                <c:pt idx="714">
                  <c:v>0.82658959537572252</c:v>
                </c:pt>
                <c:pt idx="715">
                  <c:v>0.82774566473988642</c:v>
                </c:pt>
                <c:pt idx="716">
                  <c:v>0.82890173410404733</c:v>
                </c:pt>
                <c:pt idx="717">
                  <c:v>0.83005780346820934</c:v>
                </c:pt>
                <c:pt idx="718">
                  <c:v>0.83121387283236958</c:v>
                </c:pt>
                <c:pt idx="719">
                  <c:v>0.83236994219653182</c:v>
                </c:pt>
                <c:pt idx="720">
                  <c:v>0.83352601156069361</c:v>
                </c:pt>
                <c:pt idx="721">
                  <c:v>0.83468208092485552</c:v>
                </c:pt>
                <c:pt idx="722">
                  <c:v>0.83583815028901765</c:v>
                </c:pt>
                <c:pt idx="723">
                  <c:v>0.83699421965318255</c:v>
                </c:pt>
                <c:pt idx="724">
                  <c:v>0.83815028901734057</c:v>
                </c:pt>
                <c:pt idx="725">
                  <c:v>0.83930635838150291</c:v>
                </c:pt>
                <c:pt idx="726">
                  <c:v>0.84046242774566315</c:v>
                </c:pt>
                <c:pt idx="727">
                  <c:v>0.84161849710982806</c:v>
                </c:pt>
                <c:pt idx="728">
                  <c:v>0.84277456647398996</c:v>
                </c:pt>
                <c:pt idx="729">
                  <c:v>0.84393063583815064</c:v>
                </c:pt>
                <c:pt idx="730">
                  <c:v>0.84508670520231099</c:v>
                </c:pt>
                <c:pt idx="731">
                  <c:v>0.84624277456647523</c:v>
                </c:pt>
                <c:pt idx="732">
                  <c:v>0.8473988439306358</c:v>
                </c:pt>
                <c:pt idx="733">
                  <c:v>0.84855491329479904</c:v>
                </c:pt>
                <c:pt idx="734">
                  <c:v>0.84971098265895961</c:v>
                </c:pt>
                <c:pt idx="735">
                  <c:v>0.85086705202312296</c:v>
                </c:pt>
                <c:pt idx="736">
                  <c:v>0.8520231213872832</c:v>
                </c:pt>
                <c:pt idx="737">
                  <c:v>0.8531791907514451</c:v>
                </c:pt>
                <c:pt idx="738">
                  <c:v>0.8543352601156069</c:v>
                </c:pt>
                <c:pt idx="739">
                  <c:v>0.8554913294797688</c:v>
                </c:pt>
                <c:pt idx="740">
                  <c:v>0.8566473988439306</c:v>
                </c:pt>
                <c:pt idx="741">
                  <c:v>0.85780346820809406</c:v>
                </c:pt>
                <c:pt idx="742">
                  <c:v>0.85895953757225463</c:v>
                </c:pt>
                <c:pt idx="743">
                  <c:v>0.86011560693641664</c:v>
                </c:pt>
                <c:pt idx="744">
                  <c:v>0.86127167630058132</c:v>
                </c:pt>
                <c:pt idx="745">
                  <c:v>0.8624277456647399</c:v>
                </c:pt>
                <c:pt idx="746">
                  <c:v>0.86358381502890169</c:v>
                </c:pt>
                <c:pt idx="747">
                  <c:v>0.86473988439306493</c:v>
                </c:pt>
                <c:pt idx="748">
                  <c:v>0.86589595375722561</c:v>
                </c:pt>
                <c:pt idx="749">
                  <c:v>0.86705202312138763</c:v>
                </c:pt>
                <c:pt idx="750">
                  <c:v>0.86820809248555109</c:v>
                </c:pt>
                <c:pt idx="751">
                  <c:v>0.86936416184970988</c:v>
                </c:pt>
                <c:pt idx="752">
                  <c:v>0.87052023121387512</c:v>
                </c:pt>
                <c:pt idx="753">
                  <c:v>0.87167630057803602</c:v>
                </c:pt>
                <c:pt idx="754">
                  <c:v>0.87283236994219648</c:v>
                </c:pt>
                <c:pt idx="755">
                  <c:v>0.87398843930635861</c:v>
                </c:pt>
                <c:pt idx="756">
                  <c:v>0.87514450867052185</c:v>
                </c:pt>
                <c:pt idx="757">
                  <c:v>0.87630057803468264</c:v>
                </c:pt>
                <c:pt idx="758">
                  <c:v>0.87745664739884499</c:v>
                </c:pt>
                <c:pt idx="759">
                  <c:v>0.87861271676300701</c:v>
                </c:pt>
                <c:pt idx="760">
                  <c:v>0.87976878612716769</c:v>
                </c:pt>
                <c:pt idx="761">
                  <c:v>0.88092485549132971</c:v>
                </c:pt>
                <c:pt idx="762">
                  <c:v>0.88208092485549128</c:v>
                </c:pt>
                <c:pt idx="763">
                  <c:v>0.88323699421965185</c:v>
                </c:pt>
                <c:pt idx="764">
                  <c:v>0.88439306358381564</c:v>
                </c:pt>
                <c:pt idx="765">
                  <c:v>0.88554913294797688</c:v>
                </c:pt>
                <c:pt idx="766">
                  <c:v>0.8867052023121399</c:v>
                </c:pt>
                <c:pt idx="767">
                  <c:v>0.88786127167630069</c:v>
                </c:pt>
                <c:pt idx="768">
                  <c:v>0.88901734104046093</c:v>
                </c:pt>
                <c:pt idx="769">
                  <c:v>0.89017341040462461</c:v>
                </c:pt>
                <c:pt idx="770">
                  <c:v>0.89132947976878663</c:v>
                </c:pt>
                <c:pt idx="771">
                  <c:v>0.89248554913294542</c:v>
                </c:pt>
                <c:pt idx="772">
                  <c:v>0.8936416184971121</c:v>
                </c:pt>
                <c:pt idx="773">
                  <c:v>0.89479768786127167</c:v>
                </c:pt>
                <c:pt idx="774">
                  <c:v>0.89595375722543369</c:v>
                </c:pt>
                <c:pt idx="775">
                  <c:v>0.89710982658959793</c:v>
                </c:pt>
                <c:pt idx="776">
                  <c:v>0.89826589595375728</c:v>
                </c:pt>
                <c:pt idx="777">
                  <c:v>0.89942196531791763</c:v>
                </c:pt>
                <c:pt idx="778">
                  <c:v>0.90057803468208164</c:v>
                </c:pt>
                <c:pt idx="779">
                  <c:v>0.90173410404624166</c:v>
                </c:pt>
                <c:pt idx="780">
                  <c:v>0.90289017341040589</c:v>
                </c:pt>
                <c:pt idx="781">
                  <c:v>0.90404624277456669</c:v>
                </c:pt>
                <c:pt idx="782">
                  <c:v>0.9052023121387287</c:v>
                </c:pt>
                <c:pt idx="783">
                  <c:v>0.90635838150289016</c:v>
                </c:pt>
                <c:pt idx="784">
                  <c:v>0.90751445086705063</c:v>
                </c:pt>
                <c:pt idx="785">
                  <c:v>0.90867052023121386</c:v>
                </c:pt>
                <c:pt idx="786">
                  <c:v>0.90982658959537577</c:v>
                </c:pt>
                <c:pt idx="787">
                  <c:v>0.91098265895953767</c:v>
                </c:pt>
                <c:pt idx="788">
                  <c:v>0.91213872832369969</c:v>
                </c:pt>
                <c:pt idx="789">
                  <c:v>0.9132947976878617</c:v>
                </c:pt>
                <c:pt idx="790">
                  <c:v>0.91445086705202316</c:v>
                </c:pt>
                <c:pt idx="791">
                  <c:v>0.91560693641618673</c:v>
                </c:pt>
                <c:pt idx="792">
                  <c:v>0.91676300578034553</c:v>
                </c:pt>
                <c:pt idx="793">
                  <c:v>0.91791907514450977</c:v>
                </c:pt>
                <c:pt idx="794">
                  <c:v>0.91907514450867189</c:v>
                </c:pt>
                <c:pt idx="795">
                  <c:v>0.92023121387283235</c:v>
                </c:pt>
                <c:pt idx="796">
                  <c:v>0.92138728323699426</c:v>
                </c:pt>
                <c:pt idx="797">
                  <c:v>0.92254335260115605</c:v>
                </c:pt>
                <c:pt idx="798">
                  <c:v>0.92369942196531862</c:v>
                </c:pt>
                <c:pt idx="799">
                  <c:v>0.92485549132948175</c:v>
                </c:pt>
                <c:pt idx="800">
                  <c:v>0.92601156069364166</c:v>
                </c:pt>
                <c:pt idx="801">
                  <c:v>0.92716763005780345</c:v>
                </c:pt>
                <c:pt idx="802">
                  <c:v>0.92832369942196458</c:v>
                </c:pt>
                <c:pt idx="803">
                  <c:v>0.92947976878612659</c:v>
                </c:pt>
                <c:pt idx="804">
                  <c:v>0.93063583815029061</c:v>
                </c:pt>
                <c:pt idx="805">
                  <c:v>0.93179190751445262</c:v>
                </c:pt>
                <c:pt idx="806">
                  <c:v>0.93294797687861275</c:v>
                </c:pt>
                <c:pt idx="807">
                  <c:v>0.93410404624277465</c:v>
                </c:pt>
                <c:pt idx="808">
                  <c:v>0.93526011560693556</c:v>
                </c:pt>
                <c:pt idx="809">
                  <c:v>0.93641618497109635</c:v>
                </c:pt>
                <c:pt idx="810">
                  <c:v>0.93757225433525959</c:v>
                </c:pt>
                <c:pt idx="811">
                  <c:v>0.93872832369942338</c:v>
                </c:pt>
                <c:pt idx="812">
                  <c:v>0.93988439306358562</c:v>
                </c:pt>
                <c:pt idx="813">
                  <c:v>0.94104046242774564</c:v>
                </c:pt>
                <c:pt idx="814">
                  <c:v>0.94219653179190643</c:v>
                </c:pt>
                <c:pt idx="815">
                  <c:v>0.94335260115606856</c:v>
                </c:pt>
                <c:pt idx="816">
                  <c:v>0.94450867052023124</c:v>
                </c:pt>
                <c:pt idx="817">
                  <c:v>0.94566473988439304</c:v>
                </c:pt>
                <c:pt idx="818">
                  <c:v>0.94682080924855638</c:v>
                </c:pt>
                <c:pt idx="819">
                  <c:v>0.94797687861271673</c:v>
                </c:pt>
                <c:pt idx="820">
                  <c:v>0.94913294797687853</c:v>
                </c:pt>
                <c:pt idx="821">
                  <c:v>0.95028901734104065</c:v>
                </c:pt>
                <c:pt idx="822">
                  <c:v>0.95144508670520234</c:v>
                </c:pt>
                <c:pt idx="823">
                  <c:v>0.95260115606936535</c:v>
                </c:pt>
                <c:pt idx="824">
                  <c:v>0.95375722543352748</c:v>
                </c:pt>
                <c:pt idx="825">
                  <c:v>0.9549132947976875</c:v>
                </c:pt>
                <c:pt idx="826">
                  <c:v>0.95606936416184951</c:v>
                </c:pt>
                <c:pt idx="827">
                  <c:v>0.95722543352601352</c:v>
                </c:pt>
                <c:pt idx="828">
                  <c:v>0.95838150289017365</c:v>
                </c:pt>
                <c:pt idx="829">
                  <c:v>0.95953757225433522</c:v>
                </c:pt>
                <c:pt idx="830">
                  <c:v>0.96069364161849957</c:v>
                </c:pt>
                <c:pt idx="831">
                  <c:v>0.96184971098265892</c:v>
                </c:pt>
                <c:pt idx="832">
                  <c:v>0.96300578034682083</c:v>
                </c:pt>
                <c:pt idx="833">
                  <c:v>0.96416184971098251</c:v>
                </c:pt>
                <c:pt idx="834">
                  <c:v>0.96531791907514453</c:v>
                </c:pt>
                <c:pt idx="835">
                  <c:v>0.96647398843930632</c:v>
                </c:pt>
                <c:pt idx="836">
                  <c:v>0.96763005780346945</c:v>
                </c:pt>
                <c:pt idx="837">
                  <c:v>0.96878612716762957</c:v>
                </c:pt>
                <c:pt idx="838">
                  <c:v>0.96994219653179325</c:v>
                </c:pt>
                <c:pt idx="839">
                  <c:v>0.97109826589595349</c:v>
                </c:pt>
                <c:pt idx="840">
                  <c:v>0.97225433526011562</c:v>
                </c:pt>
                <c:pt idx="841">
                  <c:v>0.97341040462427764</c:v>
                </c:pt>
                <c:pt idx="842">
                  <c:v>0.97456647398843932</c:v>
                </c:pt>
                <c:pt idx="843">
                  <c:v>0.97572254335260111</c:v>
                </c:pt>
                <c:pt idx="844">
                  <c:v>0.97687861271676424</c:v>
                </c:pt>
                <c:pt idx="845">
                  <c:v>0.97803468208092481</c:v>
                </c:pt>
                <c:pt idx="846">
                  <c:v>0.97919075144508805</c:v>
                </c:pt>
                <c:pt idx="847">
                  <c:v>0.98034682080924718</c:v>
                </c:pt>
                <c:pt idx="848">
                  <c:v>0.98150289017341041</c:v>
                </c:pt>
                <c:pt idx="849">
                  <c:v>0.98265895953757265</c:v>
                </c:pt>
                <c:pt idx="850">
                  <c:v>0.98381502890173356</c:v>
                </c:pt>
                <c:pt idx="851">
                  <c:v>0.98497109826589713</c:v>
                </c:pt>
                <c:pt idx="852">
                  <c:v>0.98612716763005759</c:v>
                </c:pt>
                <c:pt idx="853">
                  <c:v>0.98728323699421949</c:v>
                </c:pt>
                <c:pt idx="854">
                  <c:v>0.98843930635838162</c:v>
                </c:pt>
                <c:pt idx="855">
                  <c:v>0.98959537572254208</c:v>
                </c:pt>
                <c:pt idx="856">
                  <c:v>0.99075144508670521</c:v>
                </c:pt>
                <c:pt idx="857">
                  <c:v>0.991907514450867</c:v>
                </c:pt>
                <c:pt idx="858">
                  <c:v>0.99306358381502691</c:v>
                </c:pt>
                <c:pt idx="859">
                  <c:v>0.99421965317919203</c:v>
                </c:pt>
                <c:pt idx="860">
                  <c:v>0.9953757225433526</c:v>
                </c:pt>
                <c:pt idx="861">
                  <c:v>0.99653179190751306</c:v>
                </c:pt>
                <c:pt idx="862">
                  <c:v>0.9976878612716763</c:v>
                </c:pt>
                <c:pt idx="863">
                  <c:v>0.99884393063583865</c:v>
                </c:pt>
                <c:pt idx="864">
                  <c:v>1</c:v>
                </c:pt>
              </c:numCache>
            </c:numRef>
          </c:yVal>
          <c:smooth val="1"/>
        </c:ser>
        <c:ser>
          <c:idx val="2"/>
          <c:order val="2"/>
          <c:tx>
            <c:v>0-30 miles</c:v>
          </c:tx>
          <c:spPr>
            <a:ln>
              <a:solidFill>
                <a:srgbClr val="7030A0"/>
              </a:solidFill>
            </a:ln>
          </c:spPr>
          <c:marker>
            <c:symbol val="none"/>
          </c:marker>
          <c:xVal>
            <c:numRef>
              <c:f>'LCF-copy'!$C$7:$C$871</c:f>
              <c:numCache>
                <c:formatCode>0.00E+00</c:formatCode>
                <c:ptCount val="865"/>
                <c:pt idx="0">
                  <c:v>1.5600000000000041E-3</c:v>
                </c:pt>
                <c:pt idx="1">
                  <c:v>1.5000000000000024E-3</c:v>
                </c:pt>
                <c:pt idx="2">
                  <c:v>1.4100000000000022E-3</c:v>
                </c:pt>
                <c:pt idx="3">
                  <c:v>1.3100000000000032E-3</c:v>
                </c:pt>
                <c:pt idx="4">
                  <c:v>1.2800000000000029E-3</c:v>
                </c:pt>
                <c:pt idx="5">
                  <c:v>1.2099999999999978E-3</c:v>
                </c:pt>
                <c:pt idx="6">
                  <c:v>1.1800000000000033E-3</c:v>
                </c:pt>
                <c:pt idx="7">
                  <c:v>1.1500000000000041E-3</c:v>
                </c:pt>
                <c:pt idx="8">
                  <c:v>1.1000000000000027E-3</c:v>
                </c:pt>
                <c:pt idx="9">
                  <c:v>1.0900000000000024E-3</c:v>
                </c:pt>
                <c:pt idx="10">
                  <c:v>1.0900000000000024E-3</c:v>
                </c:pt>
                <c:pt idx="11">
                  <c:v>1.0499999999999978E-3</c:v>
                </c:pt>
                <c:pt idx="12">
                  <c:v>1.0300000000000001E-3</c:v>
                </c:pt>
                <c:pt idx="13">
                  <c:v>1.0000000000000024E-3</c:v>
                </c:pt>
                <c:pt idx="14">
                  <c:v>9.8500000000000323E-4</c:v>
                </c:pt>
                <c:pt idx="15">
                  <c:v>9.8400000000000028E-4</c:v>
                </c:pt>
                <c:pt idx="16">
                  <c:v>9.8200000000000262E-4</c:v>
                </c:pt>
                <c:pt idx="17">
                  <c:v>9.7600000000000236E-4</c:v>
                </c:pt>
                <c:pt idx="18">
                  <c:v>9.7100000000000062E-4</c:v>
                </c:pt>
                <c:pt idx="19">
                  <c:v>9.6500000000000242E-4</c:v>
                </c:pt>
                <c:pt idx="20">
                  <c:v>9.4200000000000219E-4</c:v>
                </c:pt>
                <c:pt idx="21">
                  <c:v>9.3700000000000315E-4</c:v>
                </c:pt>
                <c:pt idx="22">
                  <c:v>9.3500000000000375E-4</c:v>
                </c:pt>
                <c:pt idx="23">
                  <c:v>9.2900000000000025E-4</c:v>
                </c:pt>
                <c:pt idx="24">
                  <c:v>9.2400000000000002E-4</c:v>
                </c:pt>
                <c:pt idx="25">
                  <c:v>9.2100000000000027E-4</c:v>
                </c:pt>
                <c:pt idx="26">
                  <c:v>9.1800000000000226E-4</c:v>
                </c:pt>
                <c:pt idx="27">
                  <c:v>9.060000000000024E-4</c:v>
                </c:pt>
                <c:pt idx="28">
                  <c:v>9.0400000000000061E-4</c:v>
                </c:pt>
                <c:pt idx="29">
                  <c:v>8.6800000000000234E-4</c:v>
                </c:pt>
                <c:pt idx="30">
                  <c:v>8.480000000000024E-4</c:v>
                </c:pt>
                <c:pt idx="31">
                  <c:v>8.3700000000000278E-4</c:v>
                </c:pt>
                <c:pt idx="32">
                  <c:v>8.3400000000000195E-4</c:v>
                </c:pt>
                <c:pt idx="33">
                  <c:v>8.2500000000000195E-4</c:v>
                </c:pt>
                <c:pt idx="34">
                  <c:v>7.78000000000002E-4</c:v>
                </c:pt>
                <c:pt idx="35">
                  <c:v>7.6100000000000104E-4</c:v>
                </c:pt>
                <c:pt idx="36">
                  <c:v>7.5700000000000192E-4</c:v>
                </c:pt>
                <c:pt idx="37">
                  <c:v>7.1100000000000113E-4</c:v>
                </c:pt>
                <c:pt idx="38">
                  <c:v>6.8200000000000031E-4</c:v>
                </c:pt>
                <c:pt idx="39">
                  <c:v>6.7800000000000163E-4</c:v>
                </c:pt>
                <c:pt idx="40">
                  <c:v>6.7200000000000116E-4</c:v>
                </c:pt>
                <c:pt idx="41">
                  <c:v>6.5500000000000118E-4</c:v>
                </c:pt>
                <c:pt idx="42">
                  <c:v>6.5100000000000119E-4</c:v>
                </c:pt>
                <c:pt idx="43">
                  <c:v>6.4100000000000138E-4</c:v>
                </c:pt>
                <c:pt idx="44">
                  <c:v>6.3700000000000128E-4</c:v>
                </c:pt>
                <c:pt idx="45">
                  <c:v>6.2700000000000169E-4</c:v>
                </c:pt>
                <c:pt idx="46">
                  <c:v>6.2500000000000131E-4</c:v>
                </c:pt>
                <c:pt idx="47">
                  <c:v>6.1500000000000031E-4</c:v>
                </c:pt>
                <c:pt idx="48">
                  <c:v>5.8800000000000107E-4</c:v>
                </c:pt>
                <c:pt idx="49">
                  <c:v>5.8800000000000107E-4</c:v>
                </c:pt>
                <c:pt idx="50">
                  <c:v>5.7900000000000128E-4</c:v>
                </c:pt>
                <c:pt idx="51">
                  <c:v>5.7800000000000126E-4</c:v>
                </c:pt>
                <c:pt idx="52">
                  <c:v>5.7500000000000118E-4</c:v>
                </c:pt>
                <c:pt idx="53">
                  <c:v>5.7500000000000118E-4</c:v>
                </c:pt>
                <c:pt idx="54">
                  <c:v>5.7500000000000118E-4</c:v>
                </c:pt>
                <c:pt idx="55">
                  <c:v>5.7200000000000024E-4</c:v>
                </c:pt>
                <c:pt idx="56">
                  <c:v>5.6500000000000029E-4</c:v>
                </c:pt>
                <c:pt idx="57">
                  <c:v>5.5600000000000094E-4</c:v>
                </c:pt>
                <c:pt idx="58">
                  <c:v>5.5400000000000132E-4</c:v>
                </c:pt>
                <c:pt idx="59">
                  <c:v>5.3700000000000124E-4</c:v>
                </c:pt>
                <c:pt idx="60">
                  <c:v>5.3600000000000002E-4</c:v>
                </c:pt>
                <c:pt idx="61">
                  <c:v>5.3100000000000022E-4</c:v>
                </c:pt>
                <c:pt idx="62">
                  <c:v>5.3000000000000106E-4</c:v>
                </c:pt>
                <c:pt idx="63">
                  <c:v>5.2400000000000124E-4</c:v>
                </c:pt>
                <c:pt idx="64">
                  <c:v>5.2000000000000115E-4</c:v>
                </c:pt>
                <c:pt idx="65">
                  <c:v>5.0300000000000128E-4</c:v>
                </c:pt>
                <c:pt idx="66">
                  <c:v>5.0300000000000128E-4</c:v>
                </c:pt>
                <c:pt idx="67">
                  <c:v>4.870000000000011E-4</c:v>
                </c:pt>
                <c:pt idx="68">
                  <c:v>4.8100000000000014E-4</c:v>
                </c:pt>
                <c:pt idx="69">
                  <c:v>4.7400000000000117E-4</c:v>
                </c:pt>
                <c:pt idx="70">
                  <c:v>4.7300000000000131E-4</c:v>
                </c:pt>
                <c:pt idx="71">
                  <c:v>4.6500000000000003E-4</c:v>
                </c:pt>
                <c:pt idx="72">
                  <c:v>4.5900000000000091E-4</c:v>
                </c:pt>
                <c:pt idx="73">
                  <c:v>4.5900000000000091E-4</c:v>
                </c:pt>
                <c:pt idx="74">
                  <c:v>4.5900000000000091E-4</c:v>
                </c:pt>
                <c:pt idx="75">
                  <c:v>4.5400000000000101E-4</c:v>
                </c:pt>
                <c:pt idx="76">
                  <c:v>4.5000000000000107E-4</c:v>
                </c:pt>
                <c:pt idx="77">
                  <c:v>4.490000000000011E-4</c:v>
                </c:pt>
                <c:pt idx="78">
                  <c:v>4.470000000000016E-4</c:v>
                </c:pt>
                <c:pt idx="79">
                  <c:v>4.4600000000000097E-4</c:v>
                </c:pt>
                <c:pt idx="80">
                  <c:v>4.4000000000000126E-4</c:v>
                </c:pt>
                <c:pt idx="81">
                  <c:v>4.3900000000000032E-4</c:v>
                </c:pt>
                <c:pt idx="82">
                  <c:v>4.3700000000000108E-4</c:v>
                </c:pt>
                <c:pt idx="83">
                  <c:v>4.3700000000000108E-4</c:v>
                </c:pt>
                <c:pt idx="84">
                  <c:v>4.3600000000000003E-4</c:v>
                </c:pt>
                <c:pt idx="85">
                  <c:v>4.3300000000000098E-4</c:v>
                </c:pt>
                <c:pt idx="86">
                  <c:v>4.3200000000000004E-4</c:v>
                </c:pt>
                <c:pt idx="87">
                  <c:v>4.2500000000000101E-4</c:v>
                </c:pt>
                <c:pt idx="88">
                  <c:v>4.2300000000000112E-4</c:v>
                </c:pt>
                <c:pt idx="89">
                  <c:v>4.1300000000000034E-4</c:v>
                </c:pt>
                <c:pt idx="90">
                  <c:v>4.1300000000000034E-4</c:v>
                </c:pt>
                <c:pt idx="91">
                  <c:v>4.1200000000000004E-4</c:v>
                </c:pt>
                <c:pt idx="92">
                  <c:v>4.0900000000000024E-4</c:v>
                </c:pt>
                <c:pt idx="93">
                  <c:v>4.0800000000000097E-4</c:v>
                </c:pt>
                <c:pt idx="94">
                  <c:v>4.0700000000000111E-4</c:v>
                </c:pt>
                <c:pt idx="95">
                  <c:v>4.0400000000000033E-4</c:v>
                </c:pt>
                <c:pt idx="96">
                  <c:v>4.0000000000000034E-4</c:v>
                </c:pt>
                <c:pt idx="97">
                  <c:v>3.9900000000000065E-4</c:v>
                </c:pt>
                <c:pt idx="98">
                  <c:v>3.9800000000000089E-4</c:v>
                </c:pt>
                <c:pt idx="99">
                  <c:v>3.9700000000000071E-4</c:v>
                </c:pt>
                <c:pt idx="100">
                  <c:v>3.940000000000009E-4</c:v>
                </c:pt>
                <c:pt idx="101">
                  <c:v>3.9300000000000066E-4</c:v>
                </c:pt>
                <c:pt idx="102">
                  <c:v>3.9300000000000066E-4</c:v>
                </c:pt>
                <c:pt idx="103">
                  <c:v>3.9200000000000085E-4</c:v>
                </c:pt>
                <c:pt idx="104">
                  <c:v>3.8700000000000052E-4</c:v>
                </c:pt>
                <c:pt idx="105">
                  <c:v>3.8600000000000076E-4</c:v>
                </c:pt>
                <c:pt idx="106">
                  <c:v>3.8400000000000071E-4</c:v>
                </c:pt>
                <c:pt idx="107">
                  <c:v>3.8200000000000077E-4</c:v>
                </c:pt>
                <c:pt idx="108">
                  <c:v>3.8200000000000077E-4</c:v>
                </c:pt>
                <c:pt idx="109">
                  <c:v>3.8200000000000077E-4</c:v>
                </c:pt>
                <c:pt idx="110">
                  <c:v>3.7900000000000086E-4</c:v>
                </c:pt>
                <c:pt idx="111">
                  <c:v>3.7500000000000077E-4</c:v>
                </c:pt>
                <c:pt idx="112">
                  <c:v>3.6600000000000098E-4</c:v>
                </c:pt>
                <c:pt idx="113">
                  <c:v>3.6100000000000059E-4</c:v>
                </c:pt>
                <c:pt idx="114">
                  <c:v>3.5900000000000065E-4</c:v>
                </c:pt>
                <c:pt idx="115">
                  <c:v>3.5900000000000065E-4</c:v>
                </c:pt>
                <c:pt idx="116">
                  <c:v>3.580000000000009E-4</c:v>
                </c:pt>
                <c:pt idx="117">
                  <c:v>3.570000000000006E-4</c:v>
                </c:pt>
                <c:pt idx="118">
                  <c:v>3.560000000000009E-4</c:v>
                </c:pt>
                <c:pt idx="119">
                  <c:v>3.560000000000009E-4</c:v>
                </c:pt>
                <c:pt idx="120">
                  <c:v>3.560000000000009E-4</c:v>
                </c:pt>
                <c:pt idx="121">
                  <c:v>3.560000000000009E-4</c:v>
                </c:pt>
                <c:pt idx="122">
                  <c:v>3.5500000000000066E-4</c:v>
                </c:pt>
                <c:pt idx="123">
                  <c:v>3.5500000000000066E-4</c:v>
                </c:pt>
                <c:pt idx="124">
                  <c:v>3.5500000000000066E-4</c:v>
                </c:pt>
                <c:pt idx="125">
                  <c:v>3.5400000000000085E-4</c:v>
                </c:pt>
                <c:pt idx="126">
                  <c:v>3.5200000000000075E-4</c:v>
                </c:pt>
                <c:pt idx="127">
                  <c:v>3.5100000000000056E-4</c:v>
                </c:pt>
                <c:pt idx="128">
                  <c:v>3.5100000000000056E-4</c:v>
                </c:pt>
                <c:pt idx="129">
                  <c:v>3.4900000000000057E-4</c:v>
                </c:pt>
                <c:pt idx="130">
                  <c:v>3.4800000000000071E-4</c:v>
                </c:pt>
                <c:pt idx="131">
                  <c:v>3.4500000000000053E-4</c:v>
                </c:pt>
                <c:pt idx="132">
                  <c:v>3.4400000000000077E-4</c:v>
                </c:pt>
                <c:pt idx="133">
                  <c:v>3.4400000000000077E-4</c:v>
                </c:pt>
                <c:pt idx="134">
                  <c:v>3.4200000000000067E-4</c:v>
                </c:pt>
                <c:pt idx="135">
                  <c:v>3.3900000000000011E-4</c:v>
                </c:pt>
                <c:pt idx="136">
                  <c:v>3.3800000000000057E-4</c:v>
                </c:pt>
                <c:pt idx="137">
                  <c:v>3.3800000000000057E-4</c:v>
                </c:pt>
                <c:pt idx="138">
                  <c:v>3.3600000000000063E-4</c:v>
                </c:pt>
                <c:pt idx="139">
                  <c:v>3.3600000000000063E-4</c:v>
                </c:pt>
                <c:pt idx="140">
                  <c:v>3.3500000000000012E-4</c:v>
                </c:pt>
                <c:pt idx="141">
                  <c:v>3.3500000000000012E-4</c:v>
                </c:pt>
                <c:pt idx="142">
                  <c:v>3.3500000000000012E-4</c:v>
                </c:pt>
                <c:pt idx="143">
                  <c:v>3.3500000000000012E-4</c:v>
                </c:pt>
                <c:pt idx="144">
                  <c:v>3.3500000000000012E-4</c:v>
                </c:pt>
                <c:pt idx="145">
                  <c:v>3.3500000000000012E-4</c:v>
                </c:pt>
                <c:pt idx="146">
                  <c:v>3.3400000000000058E-4</c:v>
                </c:pt>
                <c:pt idx="147">
                  <c:v>3.3400000000000058E-4</c:v>
                </c:pt>
                <c:pt idx="148">
                  <c:v>3.3400000000000058E-4</c:v>
                </c:pt>
                <c:pt idx="149">
                  <c:v>3.3199999999999999E-4</c:v>
                </c:pt>
                <c:pt idx="150">
                  <c:v>3.3100000000000002E-4</c:v>
                </c:pt>
                <c:pt idx="151">
                  <c:v>3.2700000000000074E-4</c:v>
                </c:pt>
                <c:pt idx="152">
                  <c:v>3.2400000000000094E-4</c:v>
                </c:pt>
                <c:pt idx="153">
                  <c:v>3.2300000000000064E-4</c:v>
                </c:pt>
                <c:pt idx="154">
                  <c:v>3.2200000000000094E-4</c:v>
                </c:pt>
                <c:pt idx="155">
                  <c:v>3.2200000000000094E-4</c:v>
                </c:pt>
                <c:pt idx="156">
                  <c:v>3.2200000000000094E-4</c:v>
                </c:pt>
                <c:pt idx="157">
                  <c:v>3.20000000000001E-4</c:v>
                </c:pt>
                <c:pt idx="158">
                  <c:v>3.1900000000000071E-4</c:v>
                </c:pt>
                <c:pt idx="159">
                  <c:v>3.1900000000000071E-4</c:v>
                </c:pt>
                <c:pt idx="160">
                  <c:v>3.1900000000000071E-4</c:v>
                </c:pt>
                <c:pt idx="161">
                  <c:v>3.180000000000009E-4</c:v>
                </c:pt>
                <c:pt idx="162">
                  <c:v>3.170000000000006E-4</c:v>
                </c:pt>
                <c:pt idx="163">
                  <c:v>3.160000000000009E-4</c:v>
                </c:pt>
                <c:pt idx="164">
                  <c:v>3.1400000000000086E-4</c:v>
                </c:pt>
                <c:pt idx="165">
                  <c:v>3.1400000000000086E-4</c:v>
                </c:pt>
                <c:pt idx="166">
                  <c:v>3.1200000000000075E-4</c:v>
                </c:pt>
                <c:pt idx="167">
                  <c:v>3.1100000000000062E-4</c:v>
                </c:pt>
                <c:pt idx="168">
                  <c:v>3.0700000000000052E-4</c:v>
                </c:pt>
                <c:pt idx="169">
                  <c:v>3.0700000000000052E-4</c:v>
                </c:pt>
                <c:pt idx="170">
                  <c:v>3.0600000000000077E-4</c:v>
                </c:pt>
                <c:pt idx="171">
                  <c:v>3.0600000000000077E-4</c:v>
                </c:pt>
                <c:pt idx="172">
                  <c:v>3.0300000000000016E-4</c:v>
                </c:pt>
                <c:pt idx="173">
                  <c:v>3.0300000000000016E-4</c:v>
                </c:pt>
                <c:pt idx="174">
                  <c:v>3.0200000000000062E-4</c:v>
                </c:pt>
                <c:pt idx="175">
                  <c:v>3.0200000000000062E-4</c:v>
                </c:pt>
                <c:pt idx="176">
                  <c:v>3.0200000000000062E-4</c:v>
                </c:pt>
                <c:pt idx="177">
                  <c:v>3.0100000000000016E-4</c:v>
                </c:pt>
                <c:pt idx="178">
                  <c:v>3.0100000000000016E-4</c:v>
                </c:pt>
                <c:pt idx="179">
                  <c:v>3.0100000000000016E-4</c:v>
                </c:pt>
                <c:pt idx="180">
                  <c:v>3.0000000000000062E-4</c:v>
                </c:pt>
                <c:pt idx="181">
                  <c:v>3.0000000000000062E-4</c:v>
                </c:pt>
                <c:pt idx="182">
                  <c:v>2.9900000000000011E-4</c:v>
                </c:pt>
                <c:pt idx="183">
                  <c:v>2.9800000000000063E-4</c:v>
                </c:pt>
                <c:pt idx="184">
                  <c:v>2.9800000000000063E-4</c:v>
                </c:pt>
                <c:pt idx="185">
                  <c:v>2.9800000000000063E-4</c:v>
                </c:pt>
                <c:pt idx="186">
                  <c:v>2.9800000000000063E-4</c:v>
                </c:pt>
                <c:pt idx="187">
                  <c:v>2.9399999999999999E-4</c:v>
                </c:pt>
                <c:pt idx="188">
                  <c:v>2.9399999999999999E-4</c:v>
                </c:pt>
                <c:pt idx="189">
                  <c:v>2.9200000000000065E-4</c:v>
                </c:pt>
                <c:pt idx="190">
                  <c:v>2.9200000000000065E-4</c:v>
                </c:pt>
                <c:pt idx="191">
                  <c:v>2.9100000000000019E-4</c:v>
                </c:pt>
                <c:pt idx="192">
                  <c:v>2.9100000000000019E-4</c:v>
                </c:pt>
                <c:pt idx="193">
                  <c:v>2.9100000000000019E-4</c:v>
                </c:pt>
                <c:pt idx="194">
                  <c:v>2.9000000000000016E-4</c:v>
                </c:pt>
                <c:pt idx="195">
                  <c:v>2.9000000000000016E-4</c:v>
                </c:pt>
                <c:pt idx="196">
                  <c:v>2.9000000000000016E-4</c:v>
                </c:pt>
                <c:pt idx="197">
                  <c:v>2.9000000000000016E-4</c:v>
                </c:pt>
                <c:pt idx="198">
                  <c:v>2.8800000000000012E-4</c:v>
                </c:pt>
                <c:pt idx="199">
                  <c:v>2.8700000000000015E-4</c:v>
                </c:pt>
                <c:pt idx="200">
                  <c:v>2.8600000000000012E-4</c:v>
                </c:pt>
                <c:pt idx="201">
                  <c:v>2.8600000000000012E-4</c:v>
                </c:pt>
                <c:pt idx="202">
                  <c:v>2.850000000000001E-4</c:v>
                </c:pt>
                <c:pt idx="203">
                  <c:v>2.850000000000001E-4</c:v>
                </c:pt>
                <c:pt idx="204">
                  <c:v>2.8400000000000056E-4</c:v>
                </c:pt>
                <c:pt idx="205">
                  <c:v>2.8400000000000056E-4</c:v>
                </c:pt>
                <c:pt idx="206">
                  <c:v>2.8200000000000002E-4</c:v>
                </c:pt>
                <c:pt idx="207">
                  <c:v>2.8000000000000046E-4</c:v>
                </c:pt>
                <c:pt idx="208">
                  <c:v>2.8000000000000046E-4</c:v>
                </c:pt>
                <c:pt idx="209">
                  <c:v>2.8000000000000046E-4</c:v>
                </c:pt>
                <c:pt idx="210">
                  <c:v>2.8000000000000046E-4</c:v>
                </c:pt>
                <c:pt idx="211">
                  <c:v>2.790000000000006E-4</c:v>
                </c:pt>
                <c:pt idx="212">
                  <c:v>2.790000000000006E-4</c:v>
                </c:pt>
                <c:pt idx="213">
                  <c:v>2.780000000000009E-4</c:v>
                </c:pt>
                <c:pt idx="214">
                  <c:v>2.7700000000000072E-4</c:v>
                </c:pt>
                <c:pt idx="215">
                  <c:v>2.7700000000000072E-4</c:v>
                </c:pt>
                <c:pt idx="216">
                  <c:v>2.7500000000000012E-4</c:v>
                </c:pt>
                <c:pt idx="217">
                  <c:v>2.7500000000000012E-4</c:v>
                </c:pt>
                <c:pt idx="218">
                  <c:v>2.7400000000000075E-4</c:v>
                </c:pt>
                <c:pt idx="219">
                  <c:v>2.7400000000000075E-4</c:v>
                </c:pt>
                <c:pt idx="220">
                  <c:v>2.7400000000000075E-4</c:v>
                </c:pt>
                <c:pt idx="221">
                  <c:v>2.7300000000000062E-4</c:v>
                </c:pt>
                <c:pt idx="222">
                  <c:v>2.7300000000000062E-4</c:v>
                </c:pt>
                <c:pt idx="223">
                  <c:v>2.7200000000000081E-4</c:v>
                </c:pt>
                <c:pt idx="224">
                  <c:v>2.7200000000000081E-4</c:v>
                </c:pt>
                <c:pt idx="225">
                  <c:v>2.7200000000000081E-4</c:v>
                </c:pt>
                <c:pt idx="226">
                  <c:v>2.7200000000000081E-4</c:v>
                </c:pt>
                <c:pt idx="227">
                  <c:v>2.7200000000000081E-4</c:v>
                </c:pt>
                <c:pt idx="228">
                  <c:v>2.7100000000000057E-4</c:v>
                </c:pt>
                <c:pt idx="229">
                  <c:v>2.7100000000000057E-4</c:v>
                </c:pt>
                <c:pt idx="230">
                  <c:v>2.7100000000000057E-4</c:v>
                </c:pt>
                <c:pt idx="231">
                  <c:v>2.7000000000000076E-4</c:v>
                </c:pt>
                <c:pt idx="232">
                  <c:v>2.6900000000000052E-4</c:v>
                </c:pt>
                <c:pt idx="233">
                  <c:v>2.6900000000000052E-4</c:v>
                </c:pt>
                <c:pt idx="234">
                  <c:v>2.6800000000000077E-4</c:v>
                </c:pt>
                <c:pt idx="235">
                  <c:v>2.6800000000000077E-4</c:v>
                </c:pt>
                <c:pt idx="236">
                  <c:v>2.6800000000000077E-4</c:v>
                </c:pt>
                <c:pt idx="237">
                  <c:v>2.6800000000000077E-4</c:v>
                </c:pt>
                <c:pt idx="238">
                  <c:v>2.6700000000000053E-4</c:v>
                </c:pt>
                <c:pt idx="239">
                  <c:v>2.6700000000000053E-4</c:v>
                </c:pt>
                <c:pt idx="240">
                  <c:v>2.6600000000000077E-4</c:v>
                </c:pt>
                <c:pt idx="241">
                  <c:v>2.6500000000000042E-4</c:v>
                </c:pt>
                <c:pt idx="242">
                  <c:v>2.6400000000000067E-4</c:v>
                </c:pt>
                <c:pt idx="243">
                  <c:v>2.6400000000000067E-4</c:v>
                </c:pt>
                <c:pt idx="244">
                  <c:v>2.6400000000000067E-4</c:v>
                </c:pt>
                <c:pt idx="245">
                  <c:v>2.6300000000000016E-4</c:v>
                </c:pt>
                <c:pt idx="246">
                  <c:v>2.6000000000000063E-4</c:v>
                </c:pt>
                <c:pt idx="247">
                  <c:v>2.5900000000000006E-4</c:v>
                </c:pt>
                <c:pt idx="248">
                  <c:v>2.5800000000000063E-4</c:v>
                </c:pt>
                <c:pt idx="249">
                  <c:v>2.5800000000000063E-4</c:v>
                </c:pt>
                <c:pt idx="250">
                  <c:v>2.5700000000000012E-4</c:v>
                </c:pt>
                <c:pt idx="251">
                  <c:v>2.5700000000000012E-4</c:v>
                </c:pt>
                <c:pt idx="252">
                  <c:v>2.5600000000000058E-4</c:v>
                </c:pt>
                <c:pt idx="253">
                  <c:v>2.5500000000000002E-4</c:v>
                </c:pt>
                <c:pt idx="254">
                  <c:v>2.5500000000000002E-4</c:v>
                </c:pt>
                <c:pt idx="255">
                  <c:v>2.5500000000000002E-4</c:v>
                </c:pt>
                <c:pt idx="256">
                  <c:v>2.5500000000000002E-4</c:v>
                </c:pt>
                <c:pt idx="257">
                  <c:v>2.5300000000000002E-4</c:v>
                </c:pt>
                <c:pt idx="258">
                  <c:v>2.5300000000000002E-4</c:v>
                </c:pt>
                <c:pt idx="259">
                  <c:v>2.5300000000000002E-4</c:v>
                </c:pt>
                <c:pt idx="260">
                  <c:v>2.520000000000006E-4</c:v>
                </c:pt>
                <c:pt idx="261">
                  <c:v>2.520000000000006E-4</c:v>
                </c:pt>
                <c:pt idx="262">
                  <c:v>2.5100000000000019E-4</c:v>
                </c:pt>
                <c:pt idx="263">
                  <c:v>2.5100000000000019E-4</c:v>
                </c:pt>
                <c:pt idx="264">
                  <c:v>2.500000000000006E-4</c:v>
                </c:pt>
                <c:pt idx="265">
                  <c:v>2.4900000000000014E-4</c:v>
                </c:pt>
                <c:pt idx="266">
                  <c:v>2.4800000000000012E-4</c:v>
                </c:pt>
                <c:pt idx="267">
                  <c:v>2.4700000000000009E-4</c:v>
                </c:pt>
                <c:pt idx="268">
                  <c:v>2.4600000000000012E-4</c:v>
                </c:pt>
                <c:pt idx="269">
                  <c:v>2.4600000000000012E-4</c:v>
                </c:pt>
                <c:pt idx="270">
                  <c:v>2.4600000000000012E-4</c:v>
                </c:pt>
                <c:pt idx="271">
                  <c:v>2.4500000000000005E-4</c:v>
                </c:pt>
                <c:pt idx="272">
                  <c:v>2.4399999999999999E-4</c:v>
                </c:pt>
                <c:pt idx="273">
                  <c:v>2.4399999999999999E-4</c:v>
                </c:pt>
                <c:pt idx="274">
                  <c:v>2.4300000000000002E-4</c:v>
                </c:pt>
                <c:pt idx="275">
                  <c:v>2.4200000000000049E-4</c:v>
                </c:pt>
                <c:pt idx="276">
                  <c:v>2.4200000000000049E-4</c:v>
                </c:pt>
                <c:pt idx="277">
                  <c:v>2.4200000000000049E-4</c:v>
                </c:pt>
                <c:pt idx="278">
                  <c:v>2.4100000000000006E-4</c:v>
                </c:pt>
                <c:pt idx="279">
                  <c:v>2.4100000000000006E-4</c:v>
                </c:pt>
                <c:pt idx="280">
                  <c:v>2.4000000000000049E-4</c:v>
                </c:pt>
                <c:pt idx="281">
                  <c:v>2.4000000000000049E-4</c:v>
                </c:pt>
                <c:pt idx="282">
                  <c:v>2.3900000000000001E-4</c:v>
                </c:pt>
                <c:pt idx="283">
                  <c:v>2.3900000000000001E-4</c:v>
                </c:pt>
                <c:pt idx="284">
                  <c:v>2.3900000000000001E-4</c:v>
                </c:pt>
                <c:pt idx="285">
                  <c:v>2.3800000000000012E-4</c:v>
                </c:pt>
                <c:pt idx="286">
                  <c:v>2.3800000000000012E-4</c:v>
                </c:pt>
                <c:pt idx="287">
                  <c:v>2.3700000000000001E-4</c:v>
                </c:pt>
                <c:pt idx="288">
                  <c:v>2.3599999999999999E-4</c:v>
                </c:pt>
                <c:pt idx="289">
                  <c:v>2.3599999999999999E-4</c:v>
                </c:pt>
                <c:pt idx="290">
                  <c:v>2.3599999999999999E-4</c:v>
                </c:pt>
                <c:pt idx="291">
                  <c:v>2.3500000000000002E-4</c:v>
                </c:pt>
                <c:pt idx="292">
                  <c:v>2.3500000000000002E-4</c:v>
                </c:pt>
                <c:pt idx="293">
                  <c:v>2.3500000000000002E-4</c:v>
                </c:pt>
                <c:pt idx="294">
                  <c:v>2.3500000000000002E-4</c:v>
                </c:pt>
                <c:pt idx="295">
                  <c:v>2.3400000000000016E-4</c:v>
                </c:pt>
                <c:pt idx="296">
                  <c:v>2.3300000000000005E-4</c:v>
                </c:pt>
                <c:pt idx="297">
                  <c:v>2.3300000000000005E-4</c:v>
                </c:pt>
                <c:pt idx="298">
                  <c:v>2.31E-4</c:v>
                </c:pt>
                <c:pt idx="299">
                  <c:v>2.31E-4</c:v>
                </c:pt>
                <c:pt idx="300">
                  <c:v>2.31E-4</c:v>
                </c:pt>
                <c:pt idx="301">
                  <c:v>2.31E-4</c:v>
                </c:pt>
                <c:pt idx="302">
                  <c:v>2.31E-4</c:v>
                </c:pt>
                <c:pt idx="303">
                  <c:v>2.31E-4</c:v>
                </c:pt>
                <c:pt idx="304">
                  <c:v>2.3000000000000012E-4</c:v>
                </c:pt>
                <c:pt idx="305">
                  <c:v>2.3000000000000012E-4</c:v>
                </c:pt>
                <c:pt idx="306">
                  <c:v>2.2900000000000055E-4</c:v>
                </c:pt>
                <c:pt idx="307">
                  <c:v>2.260000000000007E-4</c:v>
                </c:pt>
                <c:pt idx="308">
                  <c:v>2.260000000000007E-4</c:v>
                </c:pt>
                <c:pt idx="309">
                  <c:v>2.2500000000000054E-4</c:v>
                </c:pt>
                <c:pt idx="310">
                  <c:v>2.2500000000000054E-4</c:v>
                </c:pt>
                <c:pt idx="311">
                  <c:v>2.2500000000000054E-4</c:v>
                </c:pt>
                <c:pt idx="312">
                  <c:v>2.2400000000000073E-4</c:v>
                </c:pt>
                <c:pt idx="313">
                  <c:v>2.2300000000000049E-4</c:v>
                </c:pt>
                <c:pt idx="314">
                  <c:v>2.220000000000006E-4</c:v>
                </c:pt>
                <c:pt idx="315">
                  <c:v>2.2100000000000049E-4</c:v>
                </c:pt>
                <c:pt idx="316">
                  <c:v>2.2100000000000049E-4</c:v>
                </c:pt>
                <c:pt idx="317">
                  <c:v>2.1900000000000012E-4</c:v>
                </c:pt>
                <c:pt idx="318">
                  <c:v>2.1900000000000012E-4</c:v>
                </c:pt>
                <c:pt idx="319">
                  <c:v>2.1800000000000077E-4</c:v>
                </c:pt>
                <c:pt idx="320">
                  <c:v>2.1800000000000077E-4</c:v>
                </c:pt>
                <c:pt idx="321">
                  <c:v>2.1800000000000077E-4</c:v>
                </c:pt>
                <c:pt idx="322">
                  <c:v>2.1800000000000077E-4</c:v>
                </c:pt>
                <c:pt idx="323">
                  <c:v>2.1700000000000012E-4</c:v>
                </c:pt>
                <c:pt idx="324">
                  <c:v>2.1700000000000012E-4</c:v>
                </c:pt>
                <c:pt idx="325">
                  <c:v>2.1700000000000012E-4</c:v>
                </c:pt>
                <c:pt idx="326">
                  <c:v>2.1600000000000059E-4</c:v>
                </c:pt>
                <c:pt idx="327">
                  <c:v>2.1600000000000059E-4</c:v>
                </c:pt>
                <c:pt idx="328">
                  <c:v>2.1600000000000059E-4</c:v>
                </c:pt>
                <c:pt idx="329">
                  <c:v>2.1600000000000059E-4</c:v>
                </c:pt>
                <c:pt idx="330">
                  <c:v>2.1600000000000059E-4</c:v>
                </c:pt>
                <c:pt idx="331">
                  <c:v>2.1500000000000048E-4</c:v>
                </c:pt>
                <c:pt idx="332">
                  <c:v>2.1500000000000048E-4</c:v>
                </c:pt>
                <c:pt idx="333">
                  <c:v>2.1500000000000048E-4</c:v>
                </c:pt>
                <c:pt idx="334">
                  <c:v>2.1500000000000048E-4</c:v>
                </c:pt>
                <c:pt idx="335">
                  <c:v>2.1400000000000054E-4</c:v>
                </c:pt>
                <c:pt idx="336">
                  <c:v>2.1300000000000016E-4</c:v>
                </c:pt>
                <c:pt idx="337">
                  <c:v>2.1200000000000055E-4</c:v>
                </c:pt>
                <c:pt idx="338">
                  <c:v>2.1100000000000011E-4</c:v>
                </c:pt>
                <c:pt idx="339">
                  <c:v>2.1100000000000011E-4</c:v>
                </c:pt>
                <c:pt idx="340">
                  <c:v>2.1000000000000055E-4</c:v>
                </c:pt>
                <c:pt idx="341">
                  <c:v>2.0900000000000012E-4</c:v>
                </c:pt>
                <c:pt idx="342">
                  <c:v>2.080000000000005E-4</c:v>
                </c:pt>
                <c:pt idx="343">
                  <c:v>2.080000000000005E-4</c:v>
                </c:pt>
                <c:pt idx="344">
                  <c:v>2.080000000000005E-4</c:v>
                </c:pt>
                <c:pt idx="345">
                  <c:v>2.0700000000000002E-4</c:v>
                </c:pt>
                <c:pt idx="346">
                  <c:v>2.0700000000000002E-4</c:v>
                </c:pt>
                <c:pt idx="347">
                  <c:v>2.0600000000000051E-4</c:v>
                </c:pt>
                <c:pt idx="348">
                  <c:v>2.0600000000000051E-4</c:v>
                </c:pt>
                <c:pt idx="349">
                  <c:v>2.0600000000000051E-4</c:v>
                </c:pt>
                <c:pt idx="350">
                  <c:v>2.0400000000000049E-4</c:v>
                </c:pt>
                <c:pt idx="351">
                  <c:v>2.0400000000000049E-4</c:v>
                </c:pt>
                <c:pt idx="352">
                  <c:v>2.0400000000000049E-4</c:v>
                </c:pt>
                <c:pt idx="353">
                  <c:v>2.0400000000000049E-4</c:v>
                </c:pt>
                <c:pt idx="354">
                  <c:v>2.0400000000000049E-4</c:v>
                </c:pt>
                <c:pt idx="355">
                  <c:v>2.0300000000000011E-4</c:v>
                </c:pt>
                <c:pt idx="356">
                  <c:v>2.0300000000000011E-4</c:v>
                </c:pt>
                <c:pt idx="357">
                  <c:v>2.0200000000000049E-4</c:v>
                </c:pt>
                <c:pt idx="358">
                  <c:v>2.0200000000000049E-4</c:v>
                </c:pt>
                <c:pt idx="359">
                  <c:v>2.0200000000000049E-4</c:v>
                </c:pt>
                <c:pt idx="360">
                  <c:v>2.0100000000000006E-4</c:v>
                </c:pt>
                <c:pt idx="361">
                  <c:v>2.0100000000000006E-4</c:v>
                </c:pt>
                <c:pt idx="362">
                  <c:v>2.0100000000000006E-4</c:v>
                </c:pt>
                <c:pt idx="363">
                  <c:v>2.000000000000005E-4</c:v>
                </c:pt>
                <c:pt idx="364">
                  <c:v>2.000000000000005E-4</c:v>
                </c:pt>
                <c:pt idx="365">
                  <c:v>1.9900000000000074E-4</c:v>
                </c:pt>
                <c:pt idx="366">
                  <c:v>1.9900000000000074E-4</c:v>
                </c:pt>
                <c:pt idx="367">
                  <c:v>1.9800000000000072E-4</c:v>
                </c:pt>
                <c:pt idx="368">
                  <c:v>1.9800000000000072E-4</c:v>
                </c:pt>
                <c:pt idx="369">
                  <c:v>1.9700000000000064E-4</c:v>
                </c:pt>
                <c:pt idx="370">
                  <c:v>1.9700000000000064E-4</c:v>
                </c:pt>
                <c:pt idx="371">
                  <c:v>1.9600000000000056E-4</c:v>
                </c:pt>
                <c:pt idx="372">
                  <c:v>1.9500000000000062E-4</c:v>
                </c:pt>
                <c:pt idx="373">
                  <c:v>1.9500000000000062E-4</c:v>
                </c:pt>
                <c:pt idx="374">
                  <c:v>1.9500000000000062E-4</c:v>
                </c:pt>
                <c:pt idx="375">
                  <c:v>1.9400000000000065E-4</c:v>
                </c:pt>
                <c:pt idx="376">
                  <c:v>1.9400000000000065E-4</c:v>
                </c:pt>
                <c:pt idx="377">
                  <c:v>1.9400000000000065E-4</c:v>
                </c:pt>
                <c:pt idx="378">
                  <c:v>1.9300000000000065E-4</c:v>
                </c:pt>
                <c:pt idx="379">
                  <c:v>1.9300000000000065E-4</c:v>
                </c:pt>
                <c:pt idx="380">
                  <c:v>1.9300000000000065E-4</c:v>
                </c:pt>
                <c:pt idx="381">
                  <c:v>1.9300000000000065E-4</c:v>
                </c:pt>
                <c:pt idx="382">
                  <c:v>1.920000000000006E-4</c:v>
                </c:pt>
                <c:pt idx="383">
                  <c:v>1.9100000000000066E-4</c:v>
                </c:pt>
                <c:pt idx="384">
                  <c:v>1.9000000000000066E-4</c:v>
                </c:pt>
                <c:pt idx="385">
                  <c:v>1.9000000000000066E-4</c:v>
                </c:pt>
                <c:pt idx="386">
                  <c:v>1.9000000000000066E-4</c:v>
                </c:pt>
                <c:pt idx="387">
                  <c:v>1.8900000000000058E-4</c:v>
                </c:pt>
                <c:pt idx="388">
                  <c:v>1.8900000000000058E-4</c:v>
                </c:pt>
                <c:pt idx="389">
                  <c:v>1.8900000000000058E-4</c:v>
                </c:pt>
                <c:pt idx="390">
                  <c:v>1.8800000000000053E-4</c:v>
                </c:pt>
                <c:pt idx="391">
                  <c:v>1.8800000000000053E-4</c:v>
                </c:pt>
                <c:pt idx="392">
                  <c:v>1.8800000000000053E-4</c:v>
                </c:pt>
                <c:pt idx="393">
                  <c:v>1.8700000000000056E-4</c:v>
                </c:pt>
                <c:pt idx="394">
                  <c:v>1.8599999999999999E-4</c:v>
                </c:pt>
                <c:pt idx="395">
                  <c:v>1.8599999999999999E-4</c:v>
                </c:pt>
                <c:pt idx="396">
                  <c:v>1.8599999999999999E-4</c:v>
                </c:pt>
                <c:pt idx="397">
                  <c:v>1.8500000000000051E-4</c:v>
                </c:pt>
                <c:pt idx="398">
                  <c:v>1.8500000000000051E-4</c:v>
                </c:pt>
                <c:pt idx="399">
                  <c:v>1.8500000000000051E-4</c:v>
                </c:pt>
                <c:pt idx="400">
                  <c:v>1.8400000000000057E-4</c:v>
                </c:pt>
                <c:pt idx="401">
                  <c:v>1.8400000000000057E-4</c:v>
                </c:pt>
                <c:pt idx="402">
                  <c:v>1.8400000000000057E-4</c:v>
                </c:pt>
                <c:pt idx="403">
                  <c:v>1.8400000000000057E-4</c:v>
                </c:pt>
                <c:pt idx="404">
                  <c:v>1.8400000000000057E-4</c:v>
                </c:pt>
                <c:pt idx="405">
                  <c:v>1.8400000000000057E-4</c:v>
                </c:pt>
                <c:pt idx="406">
                  <c:v>1.8400000000000057E-4</c:v>
                </c:pt>
                <c:pt idx="407">
                  <c:v>1.8400000000000057E-4</c:v>
                </c:pt>
                <c:pt idx="408">
                  <c:v>1.8300000000000055E-4</c:v>
                </c:pt>
                <c:pt idx="409">
                  <c:v>1.8200000000000055E-4</c:v>
                </c:pt>
                <c:pt idx="410">
                  <c:v>1.8200000000000055E-4</c:v>
                </c:pt>
                <c:pt idx="411">
                  <c:v>1.8200000000000055E-4</c:v>
                </c:pt>
                <c:pt idx="412">
                  <c:v>1.8200000000000055E-4</c:v>
                </c:pt>
                <c:pt idx="413">
                  <c:v>1.810000000000005E-4</c:v>
                </c:pt>
                <c:pt idx="414">
                  <c:v>1.8000000000000047E-4</c:v>
                </c:pt>
                <c:pt idx="415">
                  <c:v>1.7899999999999999E-4</c:v>
                </c:pt>
                <c:pt idx="416">
                  <c:v>1.7799999999999999E-4</c:v>
                </c:pt>
                <c:pt idx="417">
                  <c:v>1.7799999999999999E-4</c:v>
                </c:pt>
                <c:pt idx="418">
                  <c:v>1.7699999999999999E-4</c:v>
                </c:pt>
                <c:pt idx="419">
                  <c:v>1.7699999999999999E-4</c:v>
                </c:pt>
                <c:pt idx="420">
                  <c:v>1.7699999999999999E-4</c:v>
                </c:pt>
                <c:pt idx="421">
                  <c:v>1.7699999999999999E-4</c:v>
                </c:pt>
                <c:pt idx="422">
                  <c:v>1.7600000000000046E-4</c:v>
                </c:pt>
                <c:pt idx="423">
                  <c:v>1.7600000000000046E-4</c:v>
                </c:pt>
                <c:pt idx="424">
                  <c:v>1.7600000000000046E-4</c:v>
                </c:pt>
                <c:pt idx="425">
                  <c:v>1.750000000000004E-4</c:v>
                </c:pt>
                <c:pt idx="426">
                  <c:v>1.750000000000004E-4</c:v>
                </c:pt>
                <c:pt idx="427">
                  <c:v>1.750000000000004E-4</c:v>
                </c:pt>
                <c:pt idx="428">
                  <c:v>1.7400000000000038E-4</c:v>
                </c:pt>
                <c:pt idx="429">
                  <c:v>1.7400000000000038E-4</c:v>
                </c:pt>
                <c:pt idx="430">
                  <c:v>1.7400000000000038E-4</c:v>
                </c:pt>
                <c:pt idx="431">
                  <c:v>1.7400000000000038E-4</c:v>
                </c:pt>
                <c:pt idx="432">
                  <c:v>1.7300000000000041E-4</c:v>
                </c:pt>
                <c:pt idx="433">
                  <c:v>1.7300000000000041E-4</c:v>
                </c:pt>
                <c:pt idx="434">
                  <c:v>1.7300000000000041E-4</c:v>
                </c:pt>
                <c:pt idx="435">
                  <c:v>1.7300000000000041E-4</c:v>
                </c:pt>
                <c:pt idx="436">
                  <c:v>1.7300000000000041E-4</c:v>
                </c:pt>
                <c:pt idx="437">
                  <c:v>1.7300000000000041E-4</c:v>
                </c:pt>
                <c:pt idx="438">
                  <c:v>1.7200000000000041E-4</c:v>
                </c:pt>
                <c:pt idx="439">
                  <c:v>1.7200000000000041E-4</c:v>
                </c:pt>
                <c:pt idx="440">
                  <c:v>1.7200000000000041E-4</c:v>
                </c:pt>
                <c:pt idx="441">
                  <c:v>1.7100000000000036E-4</c:v>
                </c:pt>
                <c:pt idx="442">
                  <c:v>1.7100000000000036E-4</c:v>
                </c:pt>
                <c:pt idx="443">
                  <c:v>1.7100000000000036E-4</c:v>
                </c:pt>
                <c:pt idx="444">
                  <c:v>1.7000000000000034E-4</c:v>
                </c:pt>
                <c:pt idx="445">
                  <c:v>1.7000000000000034E-4</c:v>
                </c:pt>
                <c:pt idx="446">
                  <c:v>1.6900000000000053E-4</c:v>
                </c:pt>
                <c:pt idx="447">
                  <c:v>1.6900000000000053E-4</c:v>
                </c:pt>
                <c:pt idx="448">
                  <c:v>1.6700000000000054E-4</c:v>
                </c:pt>
                <c:pt idx="449">
                  <c:v>1.6700000000000054E-4</c:v>
                </c:pt>
                <c:pt idx="450">
                  <c:v>1.6700000000000054E-4</c:v>
                </c:pt>
                <c:pt idx="451">
                  <c:v>1.6700000000000054E-4</c:v>
                </c:pt>
                <c:pt idx="452">
                  <c:v>1.6600000000000057E-4</c:v>
                </c:pt>
                <c:pt idx="453">
                  <c:v>1.6600000000000057E-4</c:v>
                </c:pt>
                <c:pt idx="454">
                  <c:v>1.6600000000000057E-4</c:v>
                </c:pt>
                <c:pt idx="455">
                  <c:v>1.6500000000000057E-4</c:v>
                </c:pt>
                <c:pt idx="456">
                  <c:v>1.6500000000000057E-4</c:v>
                </c:pt>
                <c:pt idx="457">
                  <c:v>1.6500000000000057E-4</c:v>
                </c:pt>
                <c:pt idx="458">
                  <c:v>1.6400000000000054E-4</c:v>
                </c:pt>
                <c:pt idx="459">
                  <c:v>1.6400000000000054E-4</c:v>
                </c:pt>
                <c:pt idx="460">
                  <c:v>1.6400000000000054E-4</c:v>
                </c:pt>
                <c:pt idx="461">
                  <c:v>1.6400000000000054E-4</c:v>
                </c:pt>
                <c:pt idx="462">
                  <c:v>1.6300000000000055E-4</c:v>
                </c:pt>
                <c:pt idx="463">
                  <c:v>1.6300000000000055E-4</c:v>
                </c:pt>
                <c:pt idx="464">
                  <c:v>1.620000000000005E-4</c:v>
                </c:pt>
                <c:pt idx="465">
                  <c:v>1.620000000000005E-4</c:v>
                </c:pt>
                <c:pt idx="466">
                  <c:v>1.610000000000005E-4</c:v>
                </c:pt>
                <c:pt idx="467">
                  <c:v>1.610000000000005E-4</c:v>
                </c:pt>
                <c:pt idx="468">
                  <c:v>1.600000000000005E-4</c:v>
                </c:pt>
                <c:pt idx="469">
                  <c:v>1.600000000000005E-4</c:v>
                </c:pt>
                <c:pt idx="470">
                  <c:v>1.600000000000005E-4</c:v>
                </c:pt>
                <c:pt idx="471">
                  <c:v>1.600000000000005E-4</c:v>
                </c:pt>
                <c:pt idx="472">
                  <c:v>1.600000000000005E-4</c:v>
                </c:pt>
                <c:pt idx="473">
                  <c:v>1.5899999999999999E-4</c:v>
                </c:pt>
                <c:pt idx="474">
                  <c:v>1.5899999999999999E-4</c:v>
                </c:pt>
                <c:pt idx="475">
                  <c:v>1.5899999999999999E-4</c:v>
                </c:pt>
                <c:pt idx="476">
                  <c:v>1.5799999999999999E-4</c:v>
                </c:pt>
                <c:pt idx="477">
                  <c:v>1.5799999999999999E-4</c:v>
                </c:pt>
                <c:pt idx="478">
                  <c:v>1.5799999999999999E-4</c:v>
                </c:pt>
                <c:pt idx="479">
                  <c:v>1.5699999999999999E-4</c:v>
                </c:pt>
                <c:pt idx="480">
                  <c:v>1.5699999999999999E-4</c:v>
                </c:pt>
                <c:pt idx="481">
                  <c:v>1.5699999999999999E-4</c:v>
                </c:pt>
                <c:pt idx="482">
                  <c:v>1.5600000000000043E-4</c:v>
                </c:pt>
                <c:pt idx="483">
                  <c:v>1.5600000000000043E-4</c:v>
                </c:pt>
                <c:pt idx="484">
                  <c:v>1.5600000000000043E-4</c:v>
                </c:pt>
                <c:pt idx="485">
                  <c:v>1.5500000000000041E-4</c:v>
                </c:pt>
                <c:pt idx="486">
                  <c:v>1.5500000000000041E-4</c:v>
                </c:pt>
                <c:pt idx="487">
                  <c:v>1.5500000000000041E-4</c:v>
                </c:pt>
                <c:pt idx="488">
                  <c:v>1.5500000000000041E-4</c:v>
                </c:pt>
                <c:pt idx="489">
                  <c:v>1.5500000000000041E-4</c:v>
                </c:pt>
                <c:pt idx="490">
                  <c:v>1.5400000000000041E-4</c:v>
                </c:pt>
                <c:pt idx="491">
                  <c:v>1.5400000000000041E-4</c:v>
                </c:pt>
                <c:pt idx="492">
                  <c:v>1.5300000000000041E-4</c:v>
                </c:pt>
                <c:pt idx="493">
                  <c:v>1.5300000000000041E-4</c:v>
                </c:pt>
                <c:pt idx="494">
                  <c:v>1.5200000000000041E-4</c:v>
                </c:pt>
                <c:pt idx="495">
                  <c:v>1.5200000000000041E-4</c:v>
                </c:pt>
                <c:pt idx="496">
                  <c:v>1.5200000000000041E-4</c:v>
                </c:pt>
                <c:pt idx="497">
                  <c:v>1.5200000000000041E-4</c:v>
                </c:pt>
                <c:pt idx="498">
                  <c:v>1.5200000000000041E-4</c:v>
                </c:pt>
                <c:pt idx="499">
                  <c:v>1.5200000000000041E-4</c:v>
                </c:pt>
                <c:pt idx="500">
                  <c:v>1.5100000000000034E-4</c:v>
                </c:pt>
                <c:pt idx="501">
                  <c:v>1.4999999999999999E-4</c:v>
                </c:pt>
                <c:pt idx="502">
                  <c:v>1.4999999999999999E-4</c:v>
                </c:pt>
                <c:pt idx="503">
                  <c:v>1.4999999999999999E-4</c:v>
                </c:pt>
                <c:pt idx="504">
                  <c:v>1.4999999999999999E-4</c:v>
                </c:pt>
                <c:pt idx="505">
                  <c:v>1.4999999999999999E-4</c:v>
                </c:pt>
                <c:pt idx="506">
                  <c:v>1.4999999999999999E-4</c:v>
                </c:pt>
                <c:pt idx="507">
                  <c:v>1.4999999999999999E-4</c:v>
                </c:pt>
                <c:pt idx="508">
                  <c:v>1.4899999999999999E-4</c:v>
                </c:pt>
                <c:pt idx="509">
                  <c:v>1.4899999999999999E-4</c:v>
                </c:pt>
                <c:pt idx="510">
                  <c:v>1.4899999999999999E-4</c:v>
                </c:pt>
                <c:pt idx="511">
                  <c:v>1.4799999999999999E-4</c:v>
                </c:pt>
                <c:pt idx="512">
                  <c:v>1.4700000000000032E-4</c:v>
                </c:pt>
                <c:pt idx="513">
                  <c:v>1.4700000000000032E-4</c:v>
                </c:pt>
                <c:pt idx="514">
                  <c:v>1.4700000000000032E-4</c:v>
                </c:pt>
                <c:pt idx="515">
                  <c:v>1.4700000000000032E-4</c:v>
                </c:pt>
                <c:pt idx="516">
                  <c:v>1.460000000000003E-4</c:v>
                </c:pt>
                <c:pt idx="517">
                  <c:v>1.450000000000003E-4</c:v>
                </c:pt>
                <c:pt idx="518">
                  <c:v>1.450000000000003E-4</c:v>
                </c:pt>
                <c:pt idx="519">
                  <c:v>1.450000000000003E-4</c:v>
                </c:pt>
                <c:pt idx="520">
                  <c:v>1.450000000000003E-4</c:v>
                </c:pt>
                <c:pt idx="521">
                  <c:v>1.450000000000003E-4</c:v>
                </c:pt>
                <c:pt idx="522">
                  <c:v>1.440000000000003E-4</c:v>
                </c:pt>
                <c:pt idx="523">
                  <c:v>1.440000000000003E-4</c:v>
                </c:pt>
                <c:pt idx="524">
                  <c:v>1.440000000000003E-4</c:v>
                </c:pt>
                <c:pt idx="525">
                  <c:v>1.440000000000003E-4</c:v>
                </c:pt>
                <c:pt idx="526">
                  <c:v>1.4300000000000028E-4</c:v>
                </c:pt>
                <c:pt idx="527">
                  <c:v>1.4300000000000028E-4</c:v>
                </c:pt>
                <c:pt idx="528">
                  <c:v>1.4300000000000028E-4</c:v>
                </c:pt>
                <c:pt idx="529">
                  <c:v>1.4300000000000028E-4</c:v>
                </c:pt>
                <c:pt idx="530">
                  <c:v>1.4300000000000028E-4</c:v>
                </c:pt>
                <c:pt idx="531">
                  <c:v>1.4300000000000028E-4</c:v>
                </c:pt>
                <c:pt idx="532">
                  <c:v>1.4300000000000028E-4</c:v>
                </c:pt>
                <c:pt idx="533">
                  <c:v>1.4200000000000028E-4</c:v>
                </c:pt>
                <c:pt idx="534">
                  <c:v>1.4200000000000028E-4</c:v>
                </c:pt>
                <c:pt idx="535">
                  <c:v>1.4100000000000001E-4</c:v>
                </c:pt>
                <c:pt idx="536">
                  <c:v>1.4100000000000001E-4</c:v>
                </c:pt>
                <c:pt idx="537">
                  <c:v>1.4100000000000001E-4</c:v>
                </c:pt>
                <c:pt idx="538">
                  <c:v>1.4100000000000001E-4</c:v>
                </c:pt>
                <c:pt idx="539">
                  <c:v>1.3999999999999999E-4</c:v>
                </c:pt>
                <c:pt idx="540">
                  <c:v>1.3999999999999999E-4</c:v>
                </c:pt>
                <c:pt idx="541">
                  <c:v>1.3999999999999999E-4</c:v>
                </c:pt>
                <c:pt idx="542">
                  <c:v>1.3999999999999999E-4</c:v>
                </c:pt>
                <c:pt idx="543">
                  <c:v>1.3999999999999999E-4</c:v>
                </c:pt>
                <c:pt idx="544">
                  <c:v>1.3999999999999999E-4</c:v>
                </c:pt>
                <c:pt idx="545">
                  <c:v>1.3999999999999999E-4</c:v>
                </c:pt>
                <c:pt idx="546">
                  <c:v>1.3999999999999999E-4</c:v>
                </c:pt>
                <c:pt idx="547">
                  <c:v>1.3899999999999999E-4</c:v>
                </c:pt>
                <c:pt idx="548">
                  <c:v>1.3899999999999999E-4</c:v>
                </c:pt>
                <c:pt idx="549">
                  <c:v>1.3899999999999999E-4</c:v>
                </c:pt>
                <c:pt idx="550">
                  <c:v>1.3899999999999999E-4</c:v>
                </c:pt>
                <c:pt idx="551">
                  <c:v>1.3899999999999999E-4</c:v>
                </c:pt>
                <c:pt idx="552">
                  <c:v>1.3899999999999999E-4</c:v>
                </c:pt>
                <c:pt idx="553">
                  <c:v>1.3799999999999999E-4</c:v>
                </c:pt>
                <c:pt idx="554">
                  <c:v>1.3799999999999999E-4</c:v>
                </c:pt>
                <c:pt idx="555">
                  <c:v>1.3799999999999999E-4</c:v>
                </c:pt>
                <c:pt idx="556">
                  <c:v>1.3799999999999999E-4</c:v>
                </c:pt>
                <c:pt idx="557">
                  <c:v>1.3700000000000046E-4</c:v>
                </c:pt>
                <c:pt idx="558">
                  <c:v>1.3700000000000046E-4</c:v>
                </c:pt>
                <c:pt idx="559">
                  <c:v>1.3700000000000046E-4</c:v>
                </c:pt>
                <c:pt idx="560">
                  <c:v>1.3700000000000046E-4</c:v>
                </c:pt>
                <c:pt idx="561">
                  <c:v>1.3600000000000043E-4</c:v>
                </c:pt>
                <c:pt idx="562">
                  <c:v>1.3600000000000043E-4</c:v>
                </c:pt>
                <c:pt idx="563">
                  <c:v>1.3600000000000043E-4</c:v>
                </c:pt>
                <c:pt idx="564">
                  <c:v>1.3600000000000043E-4</c:v>
                </c:pt>
                <c:pt idx="565">
                  <c:v>1.3500000000000038E-4</c:v>
                </c:pt>
                <c:pt idx="566">
                  <c:v>1.3500000000000038E-4</c:v>
                </c:pt>
                <c:pt idx="567">
                  <c:v>1.3500000000000038E-4</c:v>
                </c:pt>
                <c:pt idx="568">
                  <c:v>1.3500000000000038E-4</c:v>
                </c:pt>
                <c:pt idx="569">
                  <c:v>1.3400000000000044E-4</c:v>
                </c:pt>
                <c:pt idx="570">
                  <c:v>1.3400000000000044E-4</c:v>
                </c:pt>
                <c:pt idx="571">
                  <c:v>1.3400000000000044E-4</c:v>
                </c:pt>
                <c:pt idx="572">
                  <c:v>1.3300000000000041E-4</c:v>
                </c:pt>
                <c:pt idx="573">
                  <c:v>1.3300000000000041E-4</c:v>
                </c:pt>
                <c:pt idx="574">
                  <c:v>1.3300000000000041E-4</c:v>
                </c:pt>
                <c:pt idx="575">
                  <c:v>1.3200000000000039E-4</c:v>
                </c:pt>
                <c:pt idx="576">
                  <c:v>1.3200000000000039E-4</c:v>
                </c:pt>
                <c:pt idx="577">
                  <c:v>1.3200000000000039E-4</c:v>
                </c:pt>
                <c:pt idx="578">
                  <c:v>1.3100000000000039E-4</c:v>
                </c:pt>
                <c:pt idx="579">
                  <c:v>1.3100000000000039E-4</c:v>
                </c:pt>
                <c:pt idx="580">
                  <c:v>1.3100000000000039E-4</c:v>
                </c:pt>
                <c:pt idx="581">
                  <c:v>1.3100000000000039E-4</c:v>
                </c:pt>
                <c:pt idx="582">
                  <c:v>1.3100000000000039E-4</c:v>
                </c:pt>
                <c:pt idx="583">
                  <c:v>1.2999999999999999E-4</c:v>
                </c:pt>
                <c:pt idx="584">
                  <c:v>1.2999999999999999E-4</c:v>
                </c:pt>
                <c:pt idx="585">
                  <c:v>1.2999999999999999E-4</c:v>
                </c:pt>
                <c:pt idx="586">
                  <c:v>1.2999999999999999E-4</c:v>
                </c:pt>
                <c:pt idx="587">
                  <c:v>1.2999999999999999E-4</c:v>
                </c:pt>
                <c:pt idx="588">
                  <c:v>1.2899999999999999E-4</c:v>
                </c:pt>
                <c:pt idx="589">
                  <c:v>1.2899999999999999E-4</c:v>
                </c:pt>
                <c:pt idx="590">
                  <c:v>1.2799999999999999E-4</c:v>
                </c:pt>
                <c:pt idx="591">
                  <c:v>1.2799999999999999E-4</c:v>
                </c:pt>
                <c:pt idx="592">
                  <c:v>1.2799999999999999E-4</c:v>
                </c:pt>
                <c:pt idx="593">
                  <c:v>1.270000000000003E-4</c:v>
                </c:pt>
                <c:pt idx="594">
                  <c:v>1.260000000000003E-4</c:v>
                </c:pt>
                <c:pt idx="595">
                  <c:v>1.260000000000003E-4</c:v>
                </c:pt>
                <c:pt idx="596">
                  <c:v>1.260000000000003E-4</c:v>
                </c:pt>
                <c:pt idx="597">
                  <c:v>1.260000000000003E-4</c:v>
                </c:pt>
                <c:pt idx="598">
                  <c:v>1.250000000000003E-4</c:v>
                </c:pt>
                <c:pt idx="599">
                  <c:v>1.250000000000003E-4</c:v>
                </c:pt>
                <c:pt idx="600">
                  <c:v>1.250000000000003E-4</c:v>
                </c:pt>
                <c:pt idx="601">
                  <c:v>1.240000000000003E-4</c:v>
                </c:pt>
                <c:pt idx="602">
                  <c:v>1.240000000000003E-4</c:v>
                </c:pt>
                <c:pt idx="603">
                  <c:v>1.240000000000003E-4</c:v>
                </c:pt>
                <c:pt idx="604">
                  <c:v>1.2300000000000031E-4</c:v>
                </c:pt>
                <c:pt idx="605">
                  <c:v>1.2300000000000031E-4</c:v>
                </c:pt>
                <c:pt idx="606">
                  <c:v>1.2300000000000031E-4</c:v>
                </c:pt>
                <c:pt idx="607">
                  <c:v>1.2300000000000031E-4</c:v>
                </c:pt>
                <c:pt idx="608">
                  <c:v>1.2300000000000031E-4</c:v>
                </c:pt>
                <c:pt idx="609">
                  <c:v>1.2200000000000027E-4</c:v>
                </c:pt>
                <c:pt idx="610">
                  <c:v>1.2100000000000028E-4</c:v>
                </c:pt>
                <c:pt idx="611">
                  <c:v>1.2100000000000028E-4</c:v>
                </c:pt>
                <c:pt idx="612">
                  <c:v>1.2000000000000026E-4</c:v>
                </c:pt>
                <c:pt idx="613">
                  <c:v>1.2000000000000026E-4</c:v>
                </c:pt>
                <c:pt idx="614">
                  <c:v>1.2000000000000026E-4</c:v>
                </c:pt>
                <c:pt idx="615">
                  <c:v>1.2000000000000026E-4</c:v>
                </c:pt>
                <c:pt idx="616">
                  <c:v>1.1900000000000047E-4</c:v>
                </c:pt>
                <c:pt idx="617">
                  <c:v>1.1900000000000047E-4</c:v>
                </c:pt>
                <c:pt idx="618">
                  <c:v>1.1900000000000047E-4</c:v>
                </c:pt>
                <c:pt idx="619">
                  <c:v>1.1900000000000047E-4</c:v>
                </c:pt>
                <c:pt idx="620">
                  <c:v>1.1800000000000044E-4</c:v>
                </c:pt>
                <c:pt idx="621">
                  <c:v>1.1800000000000044E-4</c:v>
                </c:pt>
                <c:pt idx="622">
                  <c:v>1.1800000000000044E-4</c:v>
                </c:pt>
                <c:pt idx="623">
                  <c:v>1.1800000000000044E-4</c:v>
                </c:pt>
                <c:pt idx="624">
                  <c:v>1.1800000000000044E-4</c:v>
                </c:pt>
                <c:pt idx="625">
                  <c:v>1.1800000000000044E-4</c:v>
                </c:pt>
                <c:pt idx="626">
                  <c:v>1.1700000000000045E-4</c:v>
                </c:pt>
                <c:pt idx="627">
                  <c:v>1.1700000000000045E-4</c:v>
                </c:pt>
                <c:pt idx="628">
                  <c:v>1.1700000000000045E-4</c:v>
                </c:pt>
                <c:pt idx="629">
                  <c:v>1.1600000000000046E-4</c:v>
                </c:pt>
                <c:pt idx="630">
                  <c:v>1.1600000000000046E-4</c:v>
                </c:pt>
                <c:pt idx="631">
                  <c:v>1.1600000000000046E-4</c:v>
                </c:pt>
                <c:pt idx="632">
                  <c:v>1.1600000000000046E-4</c:v>
                </c:pt>
                <c:pt idx="633">
                  <c:v>1.1500000000000044E-4</c:v>
                </c:pt>
                <c:pt idx="634">
                  <c:v>1.1500000000000044E-4</c:v>
                </c:pt>
                <c:pt idx="635">
                  <c:v>1.1500000000000044E-4</c:v>
                </c:pt>
                <c:pt idx="636">
                  <c:v>1.1500000000000044E-4</c:v>
                </c:pt>
                <c:pt idx="637">
                  <c:v>1.1400000000000041E-4</c:v>
                </c:pt>
                <c:pt idx="638">
                  <c:v>1.1400000000000041E-4</c:v>
                </c:pt>
                <c:pt idx="639">
                  <c:v>1.1400000000000041E-4</c:v>
                </c:pt>
                <c:pt idx="640">
                  <c:v>1.1300000000000042E-4</c:v>
                </c:pt>
                <c:pt idx="641">
                  <c:v>1.1300000000000042E-4</c:v>
                </c:pt>
                <c:pt idx="642">
                  <c:v>1.1300000000000042E-4</c:v>
                </c:pt>
                <c:pt idx="643">
                  <c:v>1.1300000000000042E-4</c:v>
                </c:pt>
                <c:pt idx="644">
                  <c:v>1.1300000000000042E-4</c:v>
                </c:pt>
                <c:pt idx="645">
                  <c:v>1.1200000000000043E-4</c:v>
                </c:pt>
                <c:pt idx="646">
                  <c:v>1.1200000000000043E-4</c:v>
                </c:pt>
                <c:pt idx="647">
                  <c:v>1.1200000000000043E-4</c:v>
                </c:pt>
                <c:pt idx="648">
                  <c:v>1.1100000000000039E-4</c:v>
                </c:pt>
                <c:pt idx="649">
                  <c:v>1.1100000000000039E-4</c:v>
                </c:pt>
                <c:pt idx="650">
                  <c:v>1.1100000000000039E-4</c:v>
                </c:pt>
                <c:pt idx="651">
                  <c:v>1.1100000000000039E-4</c:v>
                </c:pt>
                <c:pt idx="652">
                  <c:v>1.1100000000000039E-4</c:v>
                </c:pt>
                <c:pt idx="653">
                  <c:v>1.1000000000000038E-4</c:v>
                </c:pt>
                <c:pt idx="654">
                  <c:v>1.1000000000000038E-4</c:v>
                </c:pt>
                <c:pt idx="655">
                  <c:v>1.1000000000000038E-4</c:v>
                </c:pt>
                <c:pt idx="656">
                  <c:v>1.1000000000000038E-4</c:v>
                </c:pt>
                <c:pt idx="657">
                  <c:v>1.0900000000000041E-4</c:v>
                </c:pt>
                <c:pt idx="658">
                  <c:v>1.0900000000000041E-4</c:v>
                </c:pt>
                <c:pt idx="659">
                  <c:v>1.0900000000000041E-4</c:v>
                </c:pt>
                <c:pt idx="660">
                  <c:v>1.0900000000000041E-4</c:v>
                </c:pt>
                <c:pt idx="661">
                  <c:v>1.0900000000000041E-4</c:v>
                </c:pt>
                <c:pt idx="662">
                  <c:v>1.0800000000000036E-4</c:v>
                </c:pt>
                <c:pt idx="663">
                  <c:v>1.0800000000000036E-4</c:v>
                </c:pt>
                <c:pt idx="664">
                  <c:v>1.0800000000000036E-4</c:v>
                </c:pt>
                <c:pt idx="665">
                  <c:v>1.0800000000000036E-4</c:v>
                </c:pt>
                <c:pt idx="666">
                  <c:v>1.0800000000000036E-4</c:v>
                </c:pt>
                <c:pt idx="667">
                  <c:v>1.0800000000000036E-4</c:v>
                </c:pt>
                <c:pt idx="668">
                  <c:v>1.0800000000000036E-4</c:v>
                </c:pt>
                <c:pt idx="669">
                  <c:v>1.0700000000000034E-4</c:v>
                </c:pt>
                <c:pt idx="670">
                  <c:v>1.0700000000000034E-4</c:v>
                </c:pt>
                <c:pt idx="671">
                  <c:v>1.0700000000000034E-4</c:v>
                </c:pt>
                <c:pt idx="672">
                  <c:v>1.0700000000000034E-4</c:v>
                </c:pt>
                <c:pt idx="673">
                  <c:v>1.0600000000000034E-4</c:v>
                </c:pt>
                <c:pt idx="674">
                  <c:v>1.0600000000000034E-4</c:v>
                </c:pt>
                <c:pt idx="675">
                  <c:v>1.0600000000000034E-4</c:v>
                </c:pt>
                <c:pt idx="676">
                  <c:v>1.0600000000000034E-4</c:v>
                </c:pt>
                <c:pt idx="677">
                  <c:v>1.0600000000000034E-4</c:v>
                </c:pt>
                <c:pt idx="678">
                  <c:v>1.0500000000000032E-4</c:v>
                </c:pt>
                <c:pt idx="679">
                  <c:v>1.0500000000000032E-4</c:v>
                </c:pt>
                <c:pt idx="680">
                  <c:v>1.0500000000000032E-4</c:v>
                </c:pt>
                <c:pt idx="681">
                  <c:v>1.0500000000000032E-4</c:v>
                </c:pt>
                <c:pt idx="682">
                  <c:v>1.0500000000000032E-4</c:v>
                </c:pt>
                <c:pt idx="683">
                  <c:v>1.0399999999999998E-4</c:v>
                </c:pt>
                <c:pt idx="684">
                  <c:v>1.0399999999999998E-4</c:v>
                </c:pt>
                <c:pt idx="685">
                  <c:v>1.0399999999999998E-4</c:v>
                </c:pt>
                <c:pt idx="686">
                  <c:v>1.0399999999999998E-4</c:v>
                </c:pt>
                <c:pt idx="687">
                  <c:v>1.0399999999999998E-4</c:v>
                </c:pt>
                <c:pt idx="688">
                  <c:v>1.0399999999999998E-4</c:v>
                </c:pt>
                <c:pt idx="689">
                  <c:v>1.0300000000000027E-4</c:v>
                </c:pt>
                <c:pt idx="690">
                  <c:v>1.0300000000000027E-4</c:v>
                </c:pt>
                <c:pt idx="691">
                  <c:v>1.0300000000000027E-4</c:v>
                </c:pt>
                <c:pt idx="692">
                  <c:v>1.0300000000000027E-4</c:v>
                </c:pt>
                <c:pt idx="693">
                  <c:v>1.0200000000000024E-4</c:v>
                </c:pt>
                <c:pt idx="694">
                  <c:v>1.0200000000000024E-4</c:v>
                </c:pt>
                <c:pt idx="695">
                  <c:v>1.0200000000000024E-4</c:v>
                </c:pt>
                <c:pt idx="696">
                  <c:v>1.0200000000000024E-4</c:v>
                </c:pt>
                <c:pt idx="697">
                  <c:v>1.0200000000000024E-4</c:v>
                </c:pt>
                <c:pt idx="698">
                  <c:v>1.0200000000000024E-4</c:v>
                </c:pt>
                <c:pt idx="699">
                  <c:v>1.0100000000000027E-4</c:v>
                </c:pt>
                <c:pt idx="700">
                  <c:v>1.0100000000000027E-4</c:v>
                </c:pt>
                <c:pt idx="701">
                  <c:v>1.0100000000000027E-4</c:v>
                </c:pt>
                <c:pt idx="702">
                  <c:v>1.0000000000000025E-4</c:v>
                </c:pt>
                <c:pt idx="703">
                  <c:v>9.9600000000000388E-5</c:v>
                </c:pt>
                <c:pt idx="704">
                  <c:v>9.9600000000000388E-5</c:v>
                </c:pt>
                <c:pt idx="705">
                  <c:v>9.9300000000000259E-5</c:v>
                </c:pt>
                <c:pt idx="706">
                  <c:v>9.890000000000033E-5</c:v>
                </c:pt>
                <c:pt idx="707">
                  <c:v>9.8600000000000391E-5</c:v>
                </c:pt>
                <c:pt idx="708">
                  <c:v>9.8300000000000275E-5</c:v>
                </c:pt>
                <c:pt idx="709">
                  <c:v>9.7900000000000252E-5</c:v>
                </c:pt>
                <c:pt idx="710">
                  <c:v>9.7900000000000252E-5</c:v>
                </c:pt>
                <c:pt idx="711">
                  <c:v>9.7800000000000236E-5</c:v>
                </c:pt>
                <c:pt idx="712">
                  <c:v>9.7400000000000023E-5</c:v>
                </c:pt>
                <c:pt idx="713">
                  <c:v>9.7100000000000192E-5</c:v>
                </c:pt>
                <c:pt idx="714">
                  <c:v>9.6300000000000064E-5</c:v>
                </c:pt>
                <c:pt idx="715">
                  <c:v>9.6200000000000048E-5</c:v>
                </c:pt>
                <c:pt idx="716">
                  <c:v>9.6000000000000273E-5</c:v>
                </c:pt>
                <c:pt idx="717">
                  <c:v>9.5600000000000304E-5</c:v>
                </c:pt>
                <c:pt idx="718">
                  <c:v>9.5600000000000304E-5</c:v>
                </c:pt>
                <c:pt idx="719">
                  <c:v>9.5300000000000067E-5</c:v>
                </c:pt>
                <c:pt idx="720">
                  <c:v>9.5300000000000067E-5</c:v>
                </c:pt>
                <c:pt idx="721">
                  <c:v>9.5000000000000276E-5</c:v>
                </c:pt>
                <c:pt idx="722">
                  <c:v>9.5000000000000276E-5</c:v>
                </c:pt>
                <c:pt idx="723">
                  <c:v>9.5000000000000276E-5</c:v>
                </c:pt>
                <c:pt idx="724">
                  <c:v>9.4700000000000323E-5</c:v>
                </c:pt>
                <c:pt idx="725">
                  <c:v>9.4600000000000375E-5</c:v>
                </c:pt>
                <c:pt idx="726">
                  <c:v>9.4400000000000221E-5</c:v>
                </c:pt>
                <c:pt idx="727">
                  <c:v>9.4000000000000347E-5</c:v>
                </c:pt>
                <c:pt idx="728">
                  <c:v>9.3800000000000356E-5</c:v>
                </c:pt>
                <c:pt idx="729">
                  <c:v>9.3800000000000356E-5</c:v>
                </c:pt>
                <c:pt idx="730">
                  <c:v>9.3600000000000391E-5</c:v>
                </c:pt>
                <c:pt idx="731">
                  <c:v>9.3600000000000391E-5</c:v>
                </c:pt>
                <c:pt idx="732">
                  <c:v>9.3600000000000391E-5</c:v>
                </c:pt>
                <c:pt idx="733">
                  <c:v>9.3400000000000251E-5</c:v>
                </c:pt>
                <c:pt idx="734">
                  <c:v>9.32000000000003E-5</c:v>
                </c:pt>
                <c:pt idx="735">
                  <c:v>9.3100000000000311E-5</c:v>
                </c:pt>
                <c:pt idx="736">
                  <c:v>9.3000000000000323E-5</c:v>
                </c:pt>
                <c:pt idx="737">
                  <c:v>9.2600000000000231E-5</c:v>
                </c:pt>
                <c:pt idx="738">
                  <c:v>9.2400000000000023E-5</c:v>
                </c:pt>
                <c:pt idx="739">
                  <c:v>9.2300000000000048E-5</c:v>
                </c:pt>
                <c:pt idx="740">
                  <c:v>9.2300000000000048E-5</c:v>
                </c:pt>
                <c:pt idx="741">
                  <c:v>9.2100000000000206E-5</c:v>
                </c:pt>
                <c:pt idx="742">
                  <c:v>9.2100000000000206E-5</c:v>
                </c:pt>
                <c:pt idx="743">
                  <c:v>9.1600000000000275E-5</c:v>
                </c:pt>
                <c:pt idx="744">
                  <c:v>9.1300000000000064E-5</c:v>
                </c:pt>
                <c:pt idx="745">
                  <c:v>9.1200000000000048E-5</c:v>
                </c:pt>
                <c:pt idx="746">
                  <c:v>9.1200000000000048E-5</c:v>
                </c:pt>
                <c:pt idx="747">
                  <c:v>9.0900000000000258E-5</c:v>
                </c:pt>
                <c:pt idx="748">
                  <c:v>9.0700000000000307E-5</c:v>
                </c:pt>
                <c:pt idx="749">
                  <c:v>9.0700000000000307E-5</c:v>
                </c:pt>
                <c:pt idx="750">
                  <c:v>9.0500000000000302E-5</c:v>
                </c:pt>
                <c:pt idx="751">
                  <c:v>9.0500000000000302E-5</c:v>
                </c:pt>
                <c:pt idx="752">
                  <c:v>9.0400000000000192E-5</c:v>
                </c:pt>
                <c:pt idx="753">
                  <c:v>9.0300000000000067E-5</c:v>
                </c:pt>
                <c:pt idx="754">
                  <c:v>9.0100000000000252E-5</c:v>
                </c:pt>
                <c:pt idx="755">
                  <c:v>8.9900000000000274E-5</c:v>
                </c:pt>
                <c:pt idx="756">
                  <c:v>8.9700000000000351E-5</c:v>
                </c:pt>
                <c:pt idx="757">
                  <c:v>8.9700000000000351E-5</c:v>
                </c:pt>
                <c:pt idx="758">
                  <c:v>8.9700000000000351E-5</c:v>
                </c:pt>
                <c:pt idx="759">
                  <c:v>8.9200000000000244E-5</c:v>
                </c:pt>
                <c:pt idx="760">
                  <c:v>8.9000000000000334E-5</c:v>
                </c:pt>
                <c:pt idx="761">
                  <c:v>8.8900000000000291E-5</c:v>
                </c:pt>
                <c:pt idx="762">
                  <c:v>8.8600000000000351E-5</c:v>
                </c:pt>
                <c:pt idx="763">
                  <c:v>8.8500000000000362E-5</c:v>
                </c:pt>
                <c:pt idx="764">
                  <c:v>8.8400000000000251E-5</c:v>
                </c:pt>
                <c:pt idx="765">
                  <c:v>8.8100000000000285E-5</c:v>
                </c:pt>
                <c:pt idx="766">
                  <c:v>8.750000000000027E-5</c:v>
                </c:pt>
                <c:pt idx="767">
                  <c:v>8.7300000000000048E-5</c:v>
                </c:pt>
                <c:pt idx="768">
                  <c:v>8.7100000000000098E-5</c:v>
                </c:pt>
                <c:pt idx="769">
                  <c:v>8.7000000000000068E-5</c:v>
                </c:pt>
                <c:pt idx="770">
                  <c:v>8.6600000000000275E-5</c:v>
                </c:pt>
                <c:pt idx="771">
                  <c:v>8.6600000000000275E-5</c:v>
                </c:pt>
                <c:pt idx="772">
                  <c:v>8.6500000000000327E-5</c:v>
                </c:pt>
                <c:pt idx="773">
                  <c:v>8.6200000000000211E-5</c:v>
                </c:pt>
                <c:pt idx="774">
                  <c:v>8.5900000000000231E-5</c:v>
                </c:pt>
                <c:pt idx="775">
                  <c:v>8.5800000000000269E-5</c:v>
                </c:pt>
                <c:pt idx="776">
                  <c:v>8.5800000000000269E-5</c:v>
                </c:pt>
                <c:pt idx="777">
                  <c:v>8.5600000000000278E-5</c:v>
                </c:pt>
                <c:pt idx="778">
                  <c:v>8.5000000000000223E-5</c:v>
                </c:pt>
                <c:pt idx="779">
                  <c:v>8.4700000000000311E-5</c:v>
                </c:pt>
                <c:pt idx="780">
                  <c:v>8.4400000000000208E-5</c:v>
                </c:pt>
                <c:pt idx="781">
                  <c:v>8.4200000000000231E-5</c:v>
                </c:pt>
                <c:pt idx="782">
                  <c:v>8.4100000000000255E-5</c:v>
                </c:pt>
                <c:pt idx="783">
                  <c:v>8.4100000000000255E-5</c:v>
                </c:pt>
                <c:pt idx="784">
                  <c:v>8.4100000000000255E-5</c:v>
                </c:pt>
                <c:pt idx="785">
                  <c:v>8.4100000000000255E-5</c:v>
                </c:pt>
                <c:pt idx="786">
                  <c:v>8.4000000000000334E-5</c:v>
                </c:pt>
                <c:pt idx="787">
                  <c:v>8.3800000000000275E-5</c:v>
                </c:pt>
                <c:pt idx="788">
                  <c:v>8.3700000000000368E-5</c:v>
                </c:pt>
                <c:pt idx="789">
                  <c:v>8.2900000000000063E-5</c:v>
                </c:pt>
                <c:pt idx="790">
                  <c:v>8.2800000000000047E-5</c:v>
                </c:pt>
                <c:pt idx="791">
                  <c:v>8.2600000000000219E-5</c:v>
                </c:pt>
                <c:pt idx="792">
                  <c:v>8.1400000000000027E-5</c:v>
                </c:pt>
                <c:pt idx="793">
                  <c:v>8.1100000000000047E-5</c:v>
                </c:pt>
                <c:pt idx="794">
                  <c:v>8.1100000000000047E-5</c:v>
                </c:pt>
                <c:pt idx="795">
                  <c:v>8.1100000000000047E-5</c:v>
                </c:pt>
                <c:pt idx="796">
                  <c:v>8.1000000000000234E-5</c:v>
                </c:pt>
                <c:pt idx="797">
                  <c:v>7.9900000000000262E-5</c:v>
                </c:pt>
                <c:pt idx="798">
                  <c:v>7.9700000000000297E-5</c:v>
                </c:pt>
                <c:pt idx="799">
                  <c:v>7.9500000000000252E-5</c:v>
                </c:pt>
                <c:pt idx="800">
                  <c:v>7.9300000000000288E-5</c:v>
                </c:pt>
                <c:pt idx="801">
                  <c:v>7.8800000000000208E-5</c:v>
                </c:pt>
                <c:pt idx="802">
                  <c:v>7.8000000000000202E-5</c:v>
                </c:pt>
                <c:pt idx="803">
                  <c:v>7.7600000000000165E-5</c:v>
                </c:pt>
                <c:pt idx="804">
                  <c:v>7.750000000000023E-5</c:v>
                </c:pt>
                <c:pt idx="805">
                  <c:v>7.750000000000023E-5</c:v>
                </c:pt>
                <c:pt idx="806">
                  <c:v>7.6900000000000134E-5</c:v>
                </c:pt>
                <c:pt idx="807">
                  <c:v>7.6900000000000134E-5</c:v>
                </c:pt>
                <c:pt idx="808">
                  <c:v>7.6700000000000197E-5</c:v>
                </c:pt>
                <c:pt idx="809">
                  <c:v>7.6500000000000152E-5</c:v>
                </c:pt>
                <c:pt idx="810">
                  <c:v>7.6000000000000167E-5</c:v>
                </c:pt>
                <c:pt idx="811">
                  <c:v>7.5900000000000191E-5</c:v>
                </c:pt>
                <c:pt idx="812">
                  <c:v>7.5800000000000257E-5</c:v>
                </c:pt>
                <c:pt idx="813">
                  <c:v>7.5200000000000147E-5</c:v>
                </c:pt>
                <c:pt idx="814">
                  <c:v>7.5200000000000147E-5</c:v>
                </c:pt>
                <c:pt idx="815">
                  <c:v>7.440000000000025E-5</c:v>
                </c:pt>
                <c:pt idx="816">
                  <c:v>7.440000000000025E-5</c:v>
                </c:pt>
                <c:pt idx="817">
                  <c:v>7.3300000000000237E-5</c:v>
                </c:pt>
                <c:pt idx="818">
                  <c:v>7.2600000000000152E-5</c:v>
                </c:pt>
                <c:pt idx="819">
                  <c:v>7.2500000000000204E-5</c:v>
                </c:pt>
                <c:pt idx="820">
                  <c:v>7.2400000000000242E-5</c:v>
                </c:pt>
                <c:pt idx="821">
                  <c:v>7.2400000000000242E-5</c:v>
                </c:pt>
                <c:pt idx="822">
                  <c:v>7.2100000000000194E-5</c:v>
                </c:pt>
                <c:pt idx="823">
                  <c:v>7.1700000000000157E-5</c:v>
                </c:pt>
                <c:pt idx="824">
                  <c:v>7.1600000000000033E-5</c:v>
                </c:pt>
                <c:pt idx="825">
                  <c:v>7.140000000000015E-5</c:v>
                </c:pt>
                <c:pt idx="826">
                  <c:v>7.080000000000023E-5</c:v>
                </c:pt>
                <c:pt idx="827">
                  <c:v>7.0600000000000144E-5</c:v>
                </c:pt>
                <c:pt idx="828">
                  <c:v>6.980000000000026E-5</c:v>
                </c:pt>
                <c:pt idx="829">
                  <c:v>6.9700000000000271E-5</c:v>
                </c:pt>
                <c:pt idx="830">
                  <c:v>6.9700000000000271E-5</c:v>
                </c:pt>
                <c:pt idx="831">
                  <c:v>6.9000000000000214E-5</c:v>
                </c:pt>
                <c:pt idx="832">
                  <c:v>6.7800000000000198E-5</c:v>
                </c:pt>
                <c:pt idx="833">
                  <c:v>6.7400000000000256E-5</c:v>
                </c:pt>
                <c:pt idx="834">
                  <c:v>6.6900000000000135E-5</c:v>
                </c:pt>
                <c:pt idx="835">
                  <c:v>6.6800000000000146E-5</c:v>
                </c:pt>
                <c:pt idx="836">
                  <c:v>6.6700000000000158E-5</c:v>
                </c:pt>
                <c:pt idx="837">
                  <c:v>6.6700000000000158E-5</c:v>
                </c:pt>
                <c:pt idx="838">
                  <c:v>6.640000000000015E-5</c:v>
                </c:pt>
                <c:pt idx="839">
                  <c:v>6.6300000000000148E-5</c:v>
                </c:pt>
                <c:pt idx="840">
                  <c:v>6.580000000000019E-5</c:v>
                </c:pt>
                <c:pt idx="841">
                  <c:v>6.5700000000000201E-5</c:v>
                </c:pt>
                <c:pt idx="842">
                  <c:v>6.5300000000000232E-5</c:v>
                </c:pt>
                <c:pt idx="843">
                  <c:v>6.5000000000000157E-5</c:v>
                </c:pt>
                <c:pt idx="844">
                  <c:v>6.4800000000000247E-5</c:v>
                </c:pt>
                <c:pt idx="845">
                  <c:v>6.4600000000000147E-5</c:v>
                </c:pt>
                <c:pt idx="846">
                  <c:v>6.4000000000000187E-5</c:v>
                </c:pt>
                <c:pt idx="847">
                  <c:v>6.3800000000000155E-5</c:v>
                </c:pt>
                <c:pt idx="848">
                  <c:v>6.3800000000000155E-5</c:v>
                </c:pt>
                <c:pt idx="849">
                  <c:v>6.2900000000000174E-5</c:v>
                </c:pt>
                <c:pt idx="850">
                  <c:v>6.2400000000000202E-5</c:v>
                </c:pt>
                <c:pt idx="851">
                  <c:v>6.2000000000000165E-5</c:v>
                </c:pt>
                <c:pt idx="852">
                  <c:v>6.1900000000000122E-5</c:v>
                </c:pt>
                <c:pt idx="853">
                  <c:v>6.1500000000000113E-5</c:v>
                </c:pt>
                <c:pt idx="854">
                  <c:v>6.0700000000000188E-5</c:v>
                </c:pt>
                <c:pt idx="855">
                  <c:v>5.9100000000000169E-5</c:v>
                </c:pt>
                <c:pt idx="856">
                  <c:v>5.9100000000000169E-5</c:v>
                </c:pt>
                <c:pt idx="857">
                  <c:v>5.860000000000011E-5</c:v>
                </c:pt>
                <c:pt idx="858">
                  <c:v>5.7100000000000141E-5</c:v>
                </c:pt>
                <c:pt idx="859">
                  <c:v>5.6300000000000142E-5</c:v>
                </c:pt>
                <c:pt idx="860">
                  <c:v>5.4600000000000128E-5</c:v>
                </c:pt>
                <c:pt idx="861">
                  <c:v>5.1700000000000132E-5</c:v>
                </c:pt>
                <c:pt idx="862">
                  <c:v>4.4900000000000136E-5</c:v>
                </c:pt>
                <c:pt idx="863">
                  <c:v>4.4200000000000112E-5</c:v>
                </c:pt>
                <c:pt idx="864">
                  <c:v>4.4100000000000137E-5</c:v>
                </c:pt>
              </c:numCache>
            </c:numRef>
          </c:xVal>
          <c:yVal>
            <c:numRef>
              <c:f>'LCF-copy'!$G$7:$G$871</c:f>
              <c:numCache>
                <c:formatCode>General</c:formatCode>
                <c:ptCount val="865"/>
                <c:pt idx="0">
                  <c:v>1.1560693641618543E-3</c:v>
                </c:pt>
                <c:pt idx="1">
                  <c:v>2.3121387283236996E-3</c:v>
                </c:pt>
                <c:pt idx="2">
                  <c:v>3.4682080924855491E-3</c:v>
                </c:pt>
                <c:pt idx="3">
                  <c:v>4.6242774566473965E-3</c:v>
                </c:pt>
                <c:pt idx="4">
                  <c:v>5.7803468208092569E-3</c:v>
                </c:pt>
                <c:pt idx="5">
                  <c:v>6.9364161849711286E-3</c:v>
                </c:pt>
                <c:pt idx="6">
                  <c:v>8.0924855491329873E-3</c:v>
                </c:pt>
                <c:pt idx="7">
                  <c:v>9.2485549132948E-3</c:v>
                </c:pt>
                <c:pt idx="8">
                  <c:v>1.0404624277456647E-2</c:v>
                </c:pt>
                <c:pt idx="9">
                  <c:v>1.1560693641618536E-2</c:v>
                </c:pt>
                <c:pt idx="10">
                  <c:v>1.2716763005780346E-2</c:v>
                </c:pt>
                <c:pt idx="11">
                  <c:v>1.3872832369942223E-2</c:v>
                </c:pt>
                <c:pt idx="12">
                  <c:v>1.5028901734104047E-2</c:v>
                </c:pt>
                <c:pt idx="13">
                  <c:v>1.6184971098265957E-2</c:v>
                </c:pt>
                <c:pt idx="14">
                  <c:v>1.7341040462427744E-2</c:v>
                </c:pt>
                <c:pt idx="15">
                  <c:v>1.84971098265896E-2</c:v>
                </c:pt>
                <c:pt idx="16">
                  <c:v>1.9653179190751487E-2</c:v>
                </c:pt>
                <c:pt idx="17">
                  <c:v>2.0809248554913423E-2</c:v>
                </c:pt>
                <c:pt idx="18">
                  <c:v>2.1965317919075258E-2</c:v>
                </c:pt>
                <c:pt idx="19">
                  <c:v>2.3121387283236993E-2</c:v>
                </c:pt>
                <c:pt idx="20">
                  <c:v>2.4277456647398828E-2</c:v>
                </c:pt>
                <c:pt idx="21">
                  <c:v>2.5433526011560747E-2</c:v>
                </c:pt>
                <c:pt idx="22">
                  <c:v>2.6589595375722589E-2</c:v>
                </c:pt>
                <c:pt idx="23">
                  <c:v>2.77456647398844E-2</c:v>
                </c:pt>
                <c:pt idx="24">
                  <c:v>2.8901734104046239E-2</c:v>
                </c:pt>
                <c:pt idx="25">
                  <c:v>3.005780346820815E-2</c:v>
                </c:pt>
                <c:pt idx="26">
                  <c:v>3.1213872832370031E-2</c:v>
                </c:pt>
                <c:pt idx="27">
                  <c:v>3.236994219653179E-2</c:v>
                </c:pt>
                <c:pt idx="28">
                  <c:v>3.3526011560693639E-2</c:v>
                </c:pt>
                <c:pt idx="29">
                  <c:v>3.4682080924855488E-2</c:v>
                </c:pt>
                <c:pt idx="30">
                  <c:v>3.5838150289017406E-2</c:v>
                </c:pt>
                <c:pt idx="31">
                  <c:v>3.6994219653179269E-2</c:v>
                </c:pt>
                <c:pt idx="32">
                  <c:v>3.8150289017341035E-2</c:v>
                </c:pt>
                <c:pt idx="33">
                  <c:v>3.9306358381502891E-2</c:v>
                </c:pt>
                <c:pt idx="34">
                  <c:v>4.0462427745664865E-2</c:v>
                </c:pt>
                <c:pt idx="35">
                  <c:v>4.1618497109826749E-2</c:v>
                </c:pt>
                <c:pt idx="36">
                  <c:v>4.2774566473988425E-2</c:v>
                </c:pt>
                <c:pt idx="37">
                  <c:v>4.3930635838150399E-2</c:v>
                </c:pt>
                <c:pt idx="38">
                  <c:v>4.5086705202312137E-2</c:v>
                </c:pt>
                <c:pt idx="39">
                  <c:v>4.6242774566473945E-2</c:v>
                </c:pt>
                <c:pt idx="40">
                  <c:v>4.7398843930635967E-2</c:v>
                </c:pt>
                <c:pt idx="41">
                  <c:v>4.8554913294797684E-2</c:v>
                </c:pt>
                <c:pt idx="42">
                  <c:v>4.9710982658959638E-2</c:v>
                </c:pt>
                <c:pt idx="43">
                  <c:v>5.0867052023121501E-2</c:v>
                </c:pt>
                <c:pt idx="44">
                  <c:v>5.2023121387283343E-2</c:v>
                </c:pt>
                <c:pt idx="45">
                  <c:v>5.3179190751445088E-2</c:v>
                </c:pt>
                <c:pt idx="46">
                  <c:v>5.4335260115607034E-2</c:v>
                </c:pt>
                <c:pt idx="47">
                  <c:v>5.5491329479768793E-2</c:v>
                </c:pt>
                <c:pt idx="48">
                  <c:v>5.6647398843930684E-2</c:v>
                </c:pt>
                <c:pt idx="49">
                  <c:v>5.7803468208092484E-2</c:v>
                </c:pt>
                <c:pt idx="50">
                  <c:v>5.8959537572254285E-2</c:v>
                </c:pt>
                <c:pt idx="51">
                  <c:v>6.0115606936416405E-2</c:v>
                </c:pt>
                <c:pt idx="52">
                  <c:v>6.1271676300578025E-2</c:v>
                </c:pt>
                <c:pt idx="53">
                  <c:v>6.2427745664739867E-2</c:v>
                </c:pt>
                <c:pt idx="54">
                  <c:v>6.358381502890173E-2</c:v>
                </c:pt>
                <c:pt idx="55">
                  <c:v>6.4739884393063579E-2</c:v>
                </c:pt>
                <c:pt idx="56">
                  <c:v>6.5895953757225484E-2</c:v>
                </c:pt>
                <c:pt idx="57">
                  <c:v>6.705202312138743E-2</c:v>
                </c:pt>
                <c:pt idx="58">
                  <c:v>6.8208092485549127E-2</c:v>
                </c:pt>
                <c:pt idx="59">
                  <c:v>6.9364161849711253E-2</c:v>
                </c:pt>
                <c:pt idx="60">
                  <c:v>7.0520231213872839E-2</c:v>
                </c:pt>
                <c:pt idx="61">
                  <c:v>7.1676300578034688E-2</c:v>
                </c:pt>
                <c:pt idx="62">
                  <c:v>7.2832369942196745E-2</c:v>
                </c:pt>
                <c:pt idx="63">
                  <c:v>7.39884393063584E-2</c:v>
                </c:pt>
                <c:pt idx="64">
                  <c:v>7.5144508670520235E-2</c:v>
                </c:pt>
                <c:pt idx="65">
                  <c:v>7.6300578034682084E-2</c:v>
                </c:pt>
                <c:pt idx="66">
                  <c:v>7.74566473988441E-2</c:v>
                </c:pt>
                <c:pt idx="67">
                  <c:v>7.8612716763005783E-2</c:v>
                </c:pt>
                <c:pt idx="68">
                  <c:v>7.9768786127167798E-2</c:v>
                </c:pt>
                <c:pt idx="69">
                  <c:v>8.0924855491329828E-2</c:v>
                </c:pt>
                <c:pt idx="70">
                  <c:v>8.208092485549133E-2</c:v>
                </c:pt>
                <c:pt idx="71">
                  <c:v>8.3236994219653374E-2</c:v>
                </c:pt>
                <c:pt idx="72">
                  <c:v>8.4393063583815028E-2</c:v>
                </c:pt>
                <c:pt idx="73">
                  <c:v>8.5549132947977044E-2</c:v>
                </c:pt>
                <c:pt idx="74">
                  <c:v>8.6705202312138713E-2</c:v>
                </c:pt>
                <c:pt idx="75">
                  <c:v>8.7861271676300479E-2</c:v>
                </c:pt>
                <c:pt idx="76">
                  <c:v>8.901734104046273E-2</c:v>
                </c:pt>
                <c:pt idx="77">
                  <c:v>9.0173410404624219E-2</c:v>
                </c:pt>
                <c:pt idx="78">
                  <c:v>9.1329479768786248E-2</c:v>
                </c:pt>
                <c:pt idx="79">
                  <c:v>9.2485549132947972E-2</c:v>
                </c:pt>
                <c:pt idx="80">
                  <c:v>9.3641618497109821E-2</c:v>
                </c:pt>
                <c:pt idx="81">
                  <c:v>9.4797687861271698E-2</c:v>
                </c:pt>
                <c:pt idx="82">
                  <c:v>9.595375722543352E-2</c:v>
                </c:pt>
                <c:pt idx="83">
                  <c:v>9.7109826589595397E-2</c:v>
                </c:pt>
                <c:pt idx="84">
                  <c:v>9.8265895953757593E-2</c:v>
                </c:pt>
                <c:pt idx="85">
                  <c:v>9.94219653179194E-2</c:v>
                </c:pt>
                <c:pt idx="86">
                  <c:v>0.10057803468208093</c:v>
                </c:pt>
                <c:pt idx="87">
                  <c:v>0.1017341040462431</c:v>
                </c:pt>
                <c:pt idx="88">
                  <c:v>0.10289017341040477</c:v>
                </c:pt>
                <c:pt idx="89">
                  <c:v>0.10404624277456666</c:v>
                </c:pt>
                <c:pt idx="90">
                  <c:v>0.10520231213872833</c:v>
                </c:pt>
                <c:pt idx="91">
                  <c:v>0.10635838150288998</c:v>
                </c:pt>
                <c:pt idx="92">
                  <c:v>0.10751445086705202</c:v>
                </c:pt>
                <c:pt idx="93">
                  <c:v>0.10867052023121425</c:v>
                </c:pt>
                <c:pt idx="94">
                  <c:v>0.10982658959537571</c:v>
                </c:pt>
                <c:pt idx="95">
                  <c:v>0.11098265895953757</c:v>
                </c:pt>
                <c:pt idx="96">
                  <c:v>0.1121387283236996</c:v>
                </c:pt>
                <c:pt idx="97">
                  <c:v>0.11329479768786127</c:v>
                </c:pt>
                <c:pt idx="98">
                  <c:v>0.11445086705202291</c:v>
                </c:pt>
                <c:pt idx="99">
                  <c:v>0.1156069364161852</c:v>
                </c:pt>
                <c:pt idx="100">
                  <c:v>0.11676300578034697</c:v>
                </c:pt>
                <c:pt idx="101">
                  <c:v>0.11791907514450853</c:v>
                </c:pt>
                <c:pt idx="102">
                  <c:v>0.11907514450867079</c:v>
                </c:pt>
                <c:pt idx="103">
                  <c:v>0.12023121387283257</c:v>
                </c:pt>
                <c:pt idx="104">
                  <c:v>0.12138728323699421</c:v>
                </c:pt>
                <c:pt idx="105">
                  <c:v>0.12254335260115606</c:v>
                </c:pt>
                <c:pt idx="106">
                  <c:v>0.12369942196531815</c:v>
                </c:pt>
                <c:pt idx="107">
                  <c:v>0.12485549132947975</c:v>
                </c:pt>
                <c:pt idx="108">
                  <c:v>0.12601156069364131</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0.13641618497109881</c:v>
                </c:pt>
                <c:pt idx="118">
                  <c:v>0.13757225433526021</c:v>
                </c:pt>
                <c:pt idx="119">
                  <c:v>0.13872832369942228</c:v>
                </c:pt>
                <c:pt idx="120">
                  <c:v>0.13988439306358383</c:v>
                </c:pt>
                <c:pt idx="121">
                  <c:v>0.14104046242774604</c:v>
                </c:pt>
                <c:pt idx="122">
                  <c:v>0.14219653179190783</c:v>
                </c:pt>
                <c:pt idx="123">
                  <c:v>0.1433526011560694</c:v>
                </c:pt>
                <c:pt idx="124">
                  <c:v>0.1445086705202315</c:v>
                </c:pt>
                <c:pt idx="125">
                  <c:v>0.14566473988439352</c:v>
                </c:pt>
                <c:pt idx="126">
                  <c:v>0.14682080924855448</c:v>
                </c:pt>
                <c:pt idx="127">
                  <c:v>0.14797687861271677</c:v>
                </c:pt>
                <c:pt idx="128">
                  <c:v>0.1491329479768787</c:v>
                </c:pt>
                <c:pt idx="129">
                  <c:v>0.15028901734104075</c:v>
                </c:pt>
                <c:pt idx="130">
                  <c:v>0.15144508670520299</c:v>
                </c:pt>
                <c:pt idx="131">
                  <c:v>0.15260115606936447</c:v>
                </c:pt>
                <c:pt idx="132">
                  <c:v>0.15375722543352621</c:v>
                </c:pt>
                <c:pt idx="133">
                  <c:v>0.15491329479768851</c:v>
                </c:pt>
                <c:pt idx="134">
                  <c:v>0.15606936416185024</c:v>
                </c:pt>
                <c:pt idx="135">
                  <c:v>0.15722543352601223</c:v>
                </c:pt>
                <c:pt idx="136">
                  <c:v>0.15838150289017341</c:v>
                </c:pt>
                <c:pt idx="137">
                  <c:v>0.15953757225433526</c:v>
                </c:pt>
                <c:pt idx="138">
                  <c:v>0.16069364161849711</c:v>
                </c:pt>
                <c:pt idx="139">
                  <c:v>0.16184971098265888</c:v>
                </c:pt>
                <c:pt idx="140">
                  <c:v>0.16300578034682112</c:v>
                </c:pt>
                <c:pt idx="141">
                  <c:v>0.16416184971098266</c:v>
                </c:pt>
                <c:pt idx="142">
                  <c:v>0.16531791907514451</c:v>
                </c:pt>
                <c:pt idx="143">
                  <c:v>0.16647398843930641</c:v>
                </c:pt>
                <c:pt idx="144">
                  <c:v>0.16763005780346821</c:v>
                </c:pt>
                <c:pt idx="145">
                  <c:v>0.16878612716763036</c:v>
                </c:pt>
                <c:pt idx="146">
                  <c:v>0.1699421965317926</c:v>
                </c:pt>
                <c:pt idx="147">
                  <c:v>0.17109826589595406</c:v>
                </c:pt>
                <c:pt idx="148">
                  <c:v>0.17225433526011574</c:v>
                </c:pt>
                <c:pt idx="149">
                  <c:v>0.17341040462427779</c:v>
                </c:pt>
                <c:pt idx="150">
                  <c:v>0.17456647398843941</c:v>
                </c:pt>
                <c:pt idx="151">
                  <c:v>0.17572254335260121</c:v>
                </c:pt>
                <c:pt idx="152">
                  <c:v>0.176878612716763</c:v>
                </c:pt>
                <c:pt idx="153">
                  <c:v>0.17803468208092527</c:v>
                </c:pt>
                <c:pt idx="154">
                  <c:v>0.1791907514450867</c:v>
                </c:pt>
                <c:pt idx="155">
                  <c:v>0.18034682080924871</c:v>
                </c:pt>
                <c:pt idx="156">
                  <c:v>0.18150289017341073</c:v>
                </c:pt>
                <c:pt idx="157">
                  <c:v>0.18265895953757241</c:v>
                </c:pt>
                <c:pt idx="158">
                  <c:v>0.18381502890173421</c:v>
                </c:pt>
                <c:pt idx="159">
                  <c:v>0.18497109826589594</c:v>
                </c:pt>
                <c:pt idx="160">
                  <c:v>0.18612716763005777</c:v>
                </c:pt>
                <c:pt idx="161">
                  <c:v>0.18728323699421995</c:v>
                </c:pt>
                <c:pt idx="162">
                  <c:v>0.18843930635838196</c:v>
                </c:pt>
                <c:pt idx="163">
                  <c:v>0.18959537572254367</c:v>
                </c:pt>
                <c:pt idx="164">
                  <c:v>0.19075144508670541</c:v>
                </c:pt>
                <c:pt idx="165">
                  <c:v>0.19190751445086704</c:v>
                </c:pt>
                <c:pt idx="166">
                  <c:v>0.19306358381502894</c:v>
                </c:pt>
                <c:pt idx="167">
                  <c:v>0.19421965317919118</c:v>
                </c:pt>
                <c:pt idx="168">
                  <c:v>0.19537572254335234</c:v>
                </c:pt>
                <c:pt idx="169">
                  <c:v>0.19653179190751438</c:v>
                </c:pt>
                <c:pt idx="170">
                  <c:v>0.19768786127167617</c:v>
                </c:pt>
                <c:pt idx="171">
                  <c:v>0.19884393063583841</c:v>
                </c:pt>
                <c:pt idx="172">
                  <c:v>0.2</c:v>
                </c:pt>
                <c:pt idx="173">
                  <c:v>0.20115606936416186</c:v>
                </c:pt>
                <c:pt idx="174">
                  <c:v>0.20231213872832404</c:v>
                </c:pt>
                <c:pt idx="175">
                  <c:v>0.20346820809248614</c:v>
                </c:pt>
                <c:pt idx="176">
                  <c:v>0.20462427745664738</c:v>
                </c:pt>
                <c:pt idx="177">
                  <c:v>0.20578034682080956</c:v>
                </c:pt>
                <c:pt idx="178">
                  <c:v>0.20693641618497163</c:v>
                </c:pt>
                <c:pt idx="179">
                  <c:v>0.20809248554913357</c:v>
                </c:pt>
                <c:pt idx="180">
                  <c:v>0.20924855491329494</c:v>
                </c:pt>
                <c:pt idx="181">
                  <c:v>0.21040462427745671</c:v>
                </c:pt>
                <c:pt idx="182">
                  <c:v>0.2115606936416185</c:v>
                </c:pt>
                <c:pt idx="183">
                  <c:v>0.21271676300578041</c:v>
                </c:pt>
                <c:pt idx="184">
                  <c:v>0.2138728323699422</c:v>
                </c:pt>
                <c:pt idx="185">
                  <c:v>0.21502890173410424</c:v>
                </c:pt>
                <c:pt idx="186">
                  <c:v>0.2161849710982659</c:v>
                </c:pt>
                <c:pt idx="187">
                  <c:v>0.21734104046242855</c:v>
                </c:pt>
                <c:pt idx="188">
                  <c:v>0.21849710982658999</c:v>
                </c:pt>
                <c:pt idx="189">
                  <c:v>0.21965317919075145</c:v>
                </c:pt>
                <c:pt idx="190">
                  <c:v>0.22080924855491341</c:v>
                </c:pt>
                <c:pt idx="191">
                  <c:v>0.22196531791907514</c:v>
                </c:pt>
                <c:pt idx="192">
                  <c:v>0.22312138728323697</c:v>
                </c:pt>
                <c:pt idx="193">
                  <c:v>0.22427745664739918</c:v>
                </c:pt>
                <c:pt idx="194">
                  <c:v>0.22543352601156069</c:v>
                </c:pt>
                <c:pt idx="195">
                  <c:v>0.22658959537572254</c:v>
                </c:pt>
                <c:pt idx="196">
                  <c:v>0.22774566473988439</c:v>
                </c:pt>
                <c:pt idx="197">
                  <c:v>0.22890173410404624</c:v>
                </c:pt>
                <c:pt idx="198">
                  <c:v>0.23005780346820809</c:v>
                </c:pt>
                <c:pt idx="199">
                  <c:v>0.23121387283237044</c:v>
                </c:pt>
                <c:pt idx="200">
                  <c:v>0.23236994219653209</c:v>
                </c:pt>
                <c:pt idx="201">
                  <c:v>0.23352601156069391</c:v>
                </c:pt>
                <c:pt idx="202">
                  <c:v>0.23468208092485537</c:v>
                </c:pt>
                <c:pt idx="203">
                  <c:v>0.23583815028901733</c:v>
                </c:pt>
                <c:pt idx="204">
                  <c:v>0.23699421965317921</c:v>
                </c:pt>
                <c:pt idx="205">
                  <c:v>0.23815028901734137</c:v>
                </c:pt>
                <c:pt idx="206">
                  <c:v>0.23930635838150291</c:v>
                </c:pt>
                <c:pt idx="207">
                  <c:v>0.24046242774566504</c:v>
                </c:pt>
                <c:pt idx="208">
                  <c:v>0.24161849710982708</c:v>
                </c:pt>
                <c:pt idx="209">
                  <c:v>0.24277456647398837</c:v>
                </c:pt>
                <c:pt idx="210">
                  <c:v>0.24393063583815044</c:v>
                </c:pt>
                <c:pt idx="211">
                  <c:v>0.24508670520231221</c:v>
                </c:pt>
                <c:pt idx="212">
                  <c:v>0.24624277456647456</c:v>
                </c:pt>
                <c:pt idx="213">
                  <c:v>0.24739884393063591</c:v>
                </c:pt>
                <c:pt idx="214">
                  <c:v>0.2485549132947977</c:v>
                </c:pt>
                <c:pt idx="215">
                  <c:v>0.2497109826589598</c:v>
                </c:pt>
                <c:pt idx="216">
                  <c:v>0.25086705202312065</c:v>
                </c:pt>
                <c:pt idx="217">
                  <c:v>0.25202312138728378</c:v>
                </c:pt>
                <c:pt idx="218">
                  <c:v>0.25317919075144507</c:v>
                </c:pt>
                <c:pt idx="219">
                  <c:v>0.25433526011560692</c:v>
                </c:pt>
                <c:pt idx="220">
                  <c:v>0.25549132947976877</c:v>
                </c:pt>
                <c:pt idx="221">
                  <c:v>0.25664739884393029</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0.26936416184971218</c:v>
                </c:pt>
                <c:pt idx="233">
                  <c:v>0.27052023121387353</c:v>
                </c:pt>
                <c:pt idx="234">
                  <c:v>0.27167630057803466</c:v>
                </c:pt>
                <c:pt idx="235">
                  <c:v>0.27283236994219712</c:v>
                </c:pt>
                <c:pt idx="236">
                  <c:v>0.27398843930635902</c:v>
                </c:pt>
                <c:pt idx="237">
                  <c:v>0.2751445086705202</c:v>
                </c:pt>
                <c:pt idx="238">
                  <c:v>0.27630057803468316</c:v>
                </c:pt>
                <c:pt idx="239">
                  <c:v>0.27745664739884518</c:v>
                </c:pt>
                <c:pt idx="240">
                  <c:v>0.27861271676300581</c:v>
                </c:pt>
                <c:pt idx="241">
                  <c:v>0.27976878612716782</c:v>
                </c:pt>
                <c:pt idx="242">
                  <c:v>0.28092485549132951</c:v>
                </c:pt>
                <c:pt idx="243">
                  <c:v>0.28208092485549202</c:v>
                </c:pt>
                <c:pt idx="244">
                  <c:v>0.28323699421965415</c:v>
                </c:pt>
                <c:pt idx="245">
                  <c:v>0.28439306358381561</c:v>
                </c:pt>
                <c:pt idx="246">
                  <c:v>0.2855491329479769</c:v>
                </c:pt>
                <c:pt idx="247">
                  <c:v>0.28670520231213875</c:v>
                </c:pt>
                <c:pt idx="248">
                  <c:v>0.28786127167630082</c:v>
                </c:pt>
                <c:pt idx="249">
                  <c:v>0.28901734104046306</c:v>
                </c:pt>
                <c:pt idx="250">
                  <c:v>0.2901734104046243</c:v>
                </c:pt>
                <c:pt idx="251">
                  <c:v>0.29132947976878715</c:v>
                </c:pt>
                <c:pt idx="252">
                  <c:v>0.29248554913294911</c:v>
                </c:pt>
                <c:pt idx="253">
                  <c:v>0.29364161849710979</c:v>
                </c:pt>
                <c:pt idx="254">
                  <c:v>0.29479768786127181</c:v>
                </c:pt>
                <c:pt idx="255">
                  <c:v>0.29595375722543382</c:v>
                </c:pt>
                <c:pt idx="256">
                  <c:v>0.29710982658959539</c:v>
                </c:pt>
                <c:pt idx="257">
                  <c:v>0.29826589595375796</c:v>
                </c:pt>
                <c:pt idx="258">
                  <c:v>0.29942196531792059</c:v>
                </c:pt>
                <c:pt idx="259">
                  <c:v>0.3005780346820815</c:v>
                </c:pt>
                <c:pt idx="260">
                  <c:v>0.30173410404624285</c:v>
                </c:pt>
                <c:pt idx="261">
                  <c:v>0.30289017341040547</c:v>
                </c:pt>
                <c:pt idx="262">
                  <c:v>0.30404624277456682</c:v>
                </c:pt>
                <c:pt idx="263">
                  <c:v>0.30520231213872834</c:v>
                </c:pt>
                <c:pt idx="264">
                  <c:v>0.30635838150289146</c:v>
                </c:pt>
                <c:pt idx="265">
                  <c:v>0.30751445086705292</c:v>
                </c:pt>
                <c:pt idx="266">
                  <c:v>0.30867052023121438</c:v>
                </c:pt>
                <c:pt idx="267">
                  <c:v>0.30982658959537701</c:v>
                </c:pt>
                <c:pt idx="268">
                  <c:v>0.31098265895953842</c:v>
                </c:pt>
                <c:pt idx="269">
                  <c:v>0.31213872832369982</c:v>
                </c:pt>
                <c:pt idx="270">
                  <c:v>0.3132947976878625</c:v>
                </c:pt>
                <c:pt idx="271">
                  <c:v>0.31445086705202441</c:v>
                </c:pt>
                <c:pt idx="272">
                  <c:v>0.31560693641618476</c:v>
                </c:pt>
                <c:pt idx="273">
                  <c:v>0.31676300578034688</c:v>
                </c:pt>
                <c:pt idx="274">
                  <c:v>0.31791907514450995</c:v>
                </c:pt>
                <c:pt idx="275">
                  <c:v>0.31907514450867058</c:v>
                </c:pt>
                <c:pt idx="276">
                  <c:v>0.32023121387283238</c:v>
                </c:pt>
                <c:pt idx="277">
                  <c:v>0.32138728323699545</c:v>
                </c:pt>
                <c:pt idx="278">
                  <c:v>0.32254335260115574</c:v>
                </c:pt>
                <c:pt idx="279">
                  <c:v>0.32369942196531792</c:v>
                </c:pt>
                <c:pt idx="280">
                  <c:v>0.32485549132948144</c:v>
                </c:pt>
                <c:pt idx="281">
                  <c:v>0.3260115606936429</c:v>
                </c:pt>
                <c:pt idx="282">
                  <c:v>0.32716763005780436</c:v>
                </c:pt>
                <c:pt idx="283">
                  <c:v>0.32832369942196626</c:v>
                </c:pt>
                <c:pt idx="284">
                  <c:v>0.32947976878612778</c:v>
                </c:pt>
                <c:pt idx="285">
                  <c:v>0.33063583815028902</c:v>
                </c:pt>
                <c:pt idx="286">
                  <c:v>0.33179190751445164</c:v>
                </c:pt>
                <c:pt idx="287">
                  <c:v>0.33294797687861377</c:v>
                </c:pt>
                <c:pt idx="288">
                  <c:v>0.33410404624277518</c:v>
                </c:pt>
                <c:pt idx="289">
                  <c:v>0.33526011560693642</c:v>
                </c:pt>
                <c:pt idx="290">
                  <c:v>0.33641618497109926</c:v>
                </c:pt>
                <c:pt idx="291">
                  <c:v>0.33757225433526122</c:v>
                </c:pt>
                <c:pt idx="292">
                  <c:v>0.33872832369942313</c:v>
                </c:pt>
                <c:pt idx="293">
                  <c:v>0.3398843930635852</c:v>
                </c:pt>
                <c:pt idx="294">
                  <c:v>0.34104046242774588</c:v>
                </c:pt>
                <c:pt idx="295">
                  <c:v>0.34219653179190751</c:v>
                </c:pt>
                <c:pt idx="296">
                  <c:v>0.34335260115607014</c:v>
                </c:pt>
                <c:pt idx="297">
                  <c:v>0.34450867052023132</c:v>
                </c:pt>
                <c:pt idx="298">
                  <c:v>0.34566473988439361</c:v>
                </c:pt>
                <c:pt idx="299">
                  <c:v>0.34682080924855618</c:v>
                </c:pt>
                <c:pt idx="300">
                  <c:v>0.34797687861271753</c:v>
                </c:pt>
                <c:pt idx="301">
                  <c:v>0.34913294797687888</c:v>
                </c:pt>
                <c:pt idx="302">
                  <c:v>0.35028901734104106</c:v>
                </c:pt>
                <c:pt idx="303">
                  <c:v>0.3514450867052023</c:v>
                </c:pt>
                <c:pt idx="304">
                  <c:v>0.35260115606936415</c:v>
                </c:pt>
                <c:pt idx="305">
                  <c:v>0.35375722543352545</c:v>
                </c:pt>
                <c:pt idx="306">
                  <c:v>0.35491329479768852</c:v>
                </c:pt>
                <c:pt idx="307">
                  <c:v>0.35606936416185048</c:v>
                </c:pt>
                <c:pt idx="308">
                  <c:v>0.35722543352601155</c:v>
                </c:pt>
                <c:pt idx="309">
                  <c:v>0.35838150289017401</c:v>
                </c:pt>
                <c:pt idx="310">
                  <c:v>0.3595375722543353</c:v>
                </c:pt>
                <c:pt idx="311">
                  <c:v>0.3606936416184971</c:v>
                </c:pt>
                <c:pt idx="312">
                  <c:v>0.36184971098266006</c:v>
                </c:pt>
                <c:pt idx="313">
                  <c:v>0.36300578034682152</c:v>
                </c:pt>
                <c:pt idx="314">
                  <c:v>0.36416184971098281</c:v>
                </c:pt>
                <c:pt idx="315">
                  <c:v>0.36531791907514555</c:v>
                </c:pt>
                <c:pt idx="316">
                  <c:v>0.36647398843930695</c:v>
                </c:pt>
                <c:pt idx="317">
                  <c:v>0.3676300578034683</c:v>
                </c:pt>
                <c:pt idx="318">
                  <c:v>0.36878612716763104</c:v>
                </c:pt>
                <c:pt idx="319">
                  <c:v>0.36994219653179189</c:v>
                </c:pt>
                <c:pt idx="320">
                  <c:v>0.37109826589595507</c:v>
                </c:pt>
                <c:pt idx="321">
                  <c:v>0.37225433526011581</c:v>
                </c:pt>
                <c:pt idx="322">
                  <c:v>0.37341040462427844</c:v>
                </c:pt>
                <c:pt idx="323">
                  <c:v>0.37456647398844078</c:v>
                </c:pt>
                <c:pt idx="324">
                  <c:v>0.37572254335260241</c:v>
                </c:pt>
                <c:pt idx="325">
                  <c:v>0.37687861271676393</c:v>
                </c:pt>
                <c:pt idx="326">
                  <c:v>0.37803468208092539</c:v>
                </c:pt>
                <c:pt idx="327">
                  <c:v>0.37919075144508668</c:v>
                </c:pt>
                <c:pt idx="328">
                  <c:v>0.38034682080924997</c:v>
                </c:pt>
                <c:pt idx="329">
                  <c:v>0.38150289017341138</c:v>
                </c:pt>
                <c:pt idx="330">
                  <c:v>0.3826589595375729</c:v>
                </c:pt>
                <c:pt idx="331">
                  <c:v>0.38381502890173408</c:v>
                </c:pt>
                <c:pt idx="332">
                  <c:v>0.38497109826589693</c:v>
                </c:pt>
                <c:pt idx="333">
                  <c:v>0.38612716763005889</c:v>
                </c:pt>
                <c:pt idx="334">
                  <c:v>0.3872832369942204</c:v>
                </c:pt>
                <c:pt idx="335">
                  <c:v>0.38843930635838148</c:v>
                </c:pt>
                <c:pt idx="336">
                  <c:v>0.38959537572254438</c:v>
                </c:pt>
                <c:pt idx="337">
                  <c:v>0.39075144508670528</c:v>
                </c:pt>
                <c:pt idx="338">
                  <c:v>0.39190751445086786</c:v>
                </c:pt>
                <c:pt idx="339">
                  <c:v>0.39306358381502993</c:v>
                </c:pt>
                <c:pt idx="340">
                  <c:v>0.39421965317919133</c:v>
                </c:pt>
                <c:pt idx="341">
                  <c:v>0.3953757225433534</c:v>
                </c:pt>
                <c:pt idx="342">
                  <c:v>0.39653179190751536</c:v>
                </c:pt>
                <c:pt idx="343">
                  <c:v>0.39768786127167793</c:v>
                </c:pt>
                <c:pt idx="344">
                  <c:v>0.39884393063583884</c:v>
                </c:pt>
                <c:pt idx="345">
                  <c:v>0.4</c:v>
                </c:pt>
                <c:pt idx="346">
                  <c:v>0.40115606936416287</c:v>
                </c:pt>
                <c:pt idx="347">
                  <c:v>0.40231213872832372</c:v>
                </c:pt>
                <c:pt idx="348">
                  <c:v>0.40346820809248624</c:v>
                </c:pt>
                <c:pt idx="349">
                  <c:v>0.40462427745664825</c:v>
                </c:pt>
                <c:pt idx="350">
                  <c:v>0.40578034682080932</c:v>
                </c:pt>
                <c:pt idx="351">
                  <c:v>0.40693641618497173</c:v>
                </c:pt>
                <c:pt idx="352">
                  <c:v>0.40809248554913297</c:v>
                </c:pt>
                <c:pt idx="353">
                  <c:v>0.40924855491329476</c:v>
                </c:pt>
                <c:pt idx="354">
                  <c:v>0.41040462427745777</c:v>
                </c:pt>
                <c:pt idx="355">
                  <c:v>0.41156069364161912</c:v>
                </c:pt>
                <c:pt idx="356">
                  <c:v>0.41271676300578114</c:v>
                </c:pt>
                <c:pt idx="357">
                  <c:v>0.41387283236994377</c:v>
                </c:pt>
                <c:pt idx="358">
                  <c:v>0.41502890173410523</c:v>
                </c:pt>
                <c:pt idx="359">
                  <c:v>0.41618497109826713</c:v>
                </c:pt>
                <c:pt idx="360">
                  <c:v>0.41734104046242776</c:v>
                </c:pt>
                <c:pt idx="361">
                  <c:v>0.41849710982658961</c:v>
                </c:pt>
                <c:pt idx="362">
                  <c:v>0.41965317919075207</c:v>
                </c:pt>
                <c:pt idx="363">
                  <c:v>0.42080924855491331</c:v>
                </c:pt>
                <c:pt idx="364">
                  <c:v>0.42196531791907615</c:v>
                </c:pt>
                <c:pt idx="365">
                  <c:v>0.42312138728323762</c:v>
                </c:pt>
                <c:pt idx="366">
                  <c:v>0.42427745664739874</c:v>
                </c:pt>
                <c:pt idx="367">
                  <c:v>0.4254335260115607</c:v>
                </c:pt>
                <c:pt idx="368">
                  <c:v>0.42658959537572366</c:v>
                </c:pt>
                <c:pt idx="369">
                  <c:v>0.42774566473988501</c:v>
                </c:pt>
                <c:pt idx="370">
                  <c:v>0.42890173410404703</c:v>
                </c:pt>
                <c:pt idx="371">
                  <c:v>0.43005780346820832</c:v>
                </c:pt>
                <c:pt idx="372">
                  <c:v>0.43121387283237056</c:v>
                </c:pt>
                <c:pt idx="373">
                  <c:v>0.4323699421965318</c:v>
                </c:pt>
                <c:pt idx="374">
                  <c:v>0.43352601156069448</c:v>
                </c:pt>
                <c:pt idx="375">
                  <c:v>0.43468208092485716</c:v>
                </c:pt>
                <c:pt idx="376">
                  <c:v>0.43583815028901796</c:v>
                </c:pt>
                <c:pt idx="377">
                  <c:v>0.43699421965317931</c:v>
                </c:pt>
                <c:pt idx="378">
                  <c:v>0.43815028901734204</c:v>
                </c:pt>
                <c:pt idx="379">
                  <c:v>0.4393063583815035</c:v>
                </c:pt>
                <c:pt idx="380">
                  <c:v>0.44046242774566546</c:v>
                </c:pt>
                <c:pt idx="381">
                  <c:v>0.44161849710982742</c:v>
                </c:pt>
                <c:pt idx="382">
                  <c:v>0.44277456647398844</c:v>
                </c:pt>
                <c:pt idx="383">
                  <c:v>0.44393063583815034</c:v>
                </c:pt>
                <c:pt idx="384">
                  <c:v>0.44508670520231297</c:v>
                </c:pt>
                <c:pt idx="385">
                  <c:v>0.44624277456647399</c:v>
                </c:pt>
                <c:pt idx="386">
                  <c:v>0.44739884393063645</c:v>
                </c:pt>
                <c:pt idx="387">
                  <c:v>0.44855491329479841</c:v>
                </c:pt>
                <c:pt idx="388">
                  <c:v>0.44971098265895981</c:v>
                </c:pt>
                <c:pt idx="389">
                  <c:v>0.45086705202312072</c:v>
                </c:pt>
                <c:pt idx="390">
                  <c:v>0.4520231213872839</c:v>
                </c:pt>
                <c:pt idx="391">
                  <c:v>0.45317919075144508</c:v>
                </c:pt>
                <c:pt idx="392">
                  <c:v>0.45433526011560732</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0.46358381502890228</c:v>
                </c:pt>
                <c:pt idx="401">
                  <c:v>0.46473988439306357</c:v>
                </c:pt>
                <c:pt idx="402">
                  <c:v>0.46589595375722542</c:v>
                </c:pt>
                <c:pt idx="403">
                  <c:v>0.46705202312138727</c:v>
                </c:pt>
                <c:pt idx="404">
                  <c:v>0.46820809248554912</c:v>
                </c:pt>
                <c:pt idx="405">
                  <c:v>0.46936416184971219</c:v>
                </c:pt>
                <c:pt idx="406">
                  <c:v>0.47052023121387376</c:v>
                </c:pt>
                <c:pt idx="407">
                  <c:v>0.47167630057803467</c:v>
                </c:pt>
                <c:pt idx="408">
                  <c:v>0.47283236994219724</c:v>
                </c:pt>
                <c:pt idx="409">
                  <c:v>0.47398843930635914</c:v>
                </c:pt>
                <c:pt idx="410">
                  <c:v>0.47514450867052022</c:v>
                </c:pt>
                <c:pt idx="411">
                  <c:v>0.47630057803468329</c:v>
                </c:pt>
                <c:pt idx="412">
                  <c:v>0.47745664739884519</c:v>
                </c:pt>
                <c:pt idx="413">
                  <c:v>0.47861271676300582</c:v>
                </c:pt>
                <c:pt idx="414">
                  <c:v>0.47976878612716817</c:v>
                </c:pt>
                <c:pt idx="415">
                  <c:v>0.48092485549132946</c:v>
                </c:pt>
                <c:pt idx="416">
                  <c:v>0.48208092485549203</c:v>
                </c:pt>
                <c:pt idx="417">
                  <c:v>0.48323699421965416</c:v>
                </c:pt>
                <c:pt idx="418">
                  <c:v>0.48439306358381562</c:v>
                </c:pt>
                <c:pt idx="419">
                  <c:v>0.48554913294797686</c:v>
                </c:pt>
                <c:pt idx="420">
                  <c:v>0.48670520231213871</c:v>
                </c:pt>
                <c:pt idx="421">
                  <c:v>0.48786127167630111</c:v>
                </c:pt>
                <c:pt idx="422">
                  <c:v>0.48901734104046307</c:v>
                </c:pt>
                <c:pt idx="423">
                  <c:v>0.49017341040462431</c:v>
                </c:pt>
                <c:pt idx="424">
                  <c:v>0.49132947976878716</c:v>
                </c:pt>
                <c:pt idx="425">
                  <c:v>0.49248554913294917</c:v>
                </c:pt>
                <c:pt idx="426">
                  <c:v>0.49364161849710975</c:v>
                </c:pt>
                <c:pt idx="427">
                  <c:v>0.49479768786127182</c:v>
                </c:pt>
                <c:pt idx="428">
                  <c:v>0.49595375722543406</c:v>
                </c:pt>
                <c:pt idx="429">
                  <c:v>0.49710982658959535</c:v>
                </c:pt>
                <c:pt idx="430">
                  <c:v>0.49826589595375798</c:v>
                </c:pt>
                <c:pt idx="431">
                  <c:v>0.4994219653179206</c:v>
                </c:pt>
                <c:pt idx="432">
                  <c:v>0.50057803468208095</c:v>
                </c:pt>
                <c:pt idx="433">
                  <c:v>0.50173410404624141</c:v>
                </c:pt>
                <c:pt idx="434">
                  <c:v>0.50289017341040465</c:v>
                </c:pt>
                <c:pt idx="435">
                  <c:v>0.50404624277456644</c:v>
                </c:pt>
                <c:pt idx="436">
                  <c:v>0.50520231213872835</c:v>
                </c:pt>
                <c:pt idx="437">
                  <c:v>0.50635838150288959</c:v>
                </c:pt>
                <c:pt idx="438">
                  <c:v>0.50751445086705027</c:v>
                </c:pt>
                <c:pt idx="439">
                  <c:v>0.50867052023121351</c:v>
                </c:pt>
                <c:pt idx="440">
                  <c:v>0.50982658959537552</c:v>
                </c:pt>
                <c:pt idx="441">
                  <c:v>0.51098265895953754</c:v>
                </c:pt>
                <c:pt idx="442">
                  <c:v>0.51213872832369944</c:v>
                </c:pt>
                <c:pt idx="443">
                  <c:v>0.51329479768786124</c:v>
                </c:pt>
                <c:pt idx="444">
                  <c:v>0.51445086705202259</c:v>
                </c:pt>
                <c:pt idx="445">
                  <c:v>0.51560693641618638</c:v>
                </c:pt>
                <c:pt idx="446">
                  <c:v>0.51676300578034529</c:v>
                </c:pt>
                <c:pt idx="447">
                  <c:v>0.51791907514450863</c:v>
                </c:pt>
                <c:pt idx="448">
                  <c:v>0.51907514450867065</c:v>
                </c:pt>
                <c:pt idx="449">
                  <c:v>0.52023121387283233</c:v>
                </c:pt>
                <c:pt idx="450">
                  <c:v>0.52138728323699357</c:v>
                </c:pt>
                <c:pt idx="451">
                  <c:v>0.52254335260115603</c:v>
                </c:pt>
                <c:pt idx="452">
                  <c:v>0.52369942196531793</c:v>
                </c:pt>
                <c:pt idx="453">
                  <c:v>0.52485549132948128</c:v>
                </c:pt>
                <c:pt idx="454">
                  <c:v>0.52601156069364152</c:v>
                </c:pt>
                <c:pt idx="455">
                  <c:v>0.52716763005780343</c:v>
                </c:pt>
                <c:pt idx="456">
                  <c:v>0.52832369942196422</c:v>
                </c:pt>
                <c:pt idx="457">
                  <c:v>0.52947976878612657</c:v>
                </c:pt>
                <c:pt idx="458">
                  <c:v>0.53063583815029036</c:v>
                </c:pt>
                <c:pt idx="459">
                  <c:v>0.53179190751445216</c:v>
                </c:pt>
                <c:pt idx="460">
                  <c:v>0.53294797687861273</c:v>
                </c:pt>
                <c:pt idx="461">
                  <c:v>0.53410404624277463</c:v>
                </c:pt>
                <c:pt idx="462">
                  <c:v>0.53526011560693521</c:v>
                </c:pt>
                <c:pt idx="463">
                  <c:v>0.536416184971096</c:v>
                </c:pt>
                <c:pt idx="464">
                  <c:v>0.53757225433525957</c:v>
                </c:pt>
                <c:pt idx="465">
                  <c:v>0.53872832369942325</c:v>
                </c:pt>
                <c:pt idx="466">
                  <c:v>0.53988439306358516</c:v>
                </c:pt>
                <c:pt idx="467">
                  <c:v>0.54104046242774562</c:v>
                </c:pt>
                <c:pt idx="468">
                  <c:v>0.54219653179190619</c:v>
                </c:pt>
                <c:pt idx="469">
                  <c:v>0.54335260115606809</c:v>
                </c:pt>
                <c:pt idx="470">
                  <c:v>0.54450867052023122</c:v>
                </c:pt>
                <c:pt idx="471">
                  <c:v>0.54566473988439301</c:v>
                </c:pt>
                <c:pt idx="472">
                  <c:v>0.54682080924855625</c:v>
                </c:pt>
                <c:pt idx="473">
                  <c:v>0.54797687861271671</c:v>
                </c:pt>
                <c:pt idx="474">
                  <c:v>0.5491329479768785</c:v>
                </c:pt>
                <c:pt idx="475">
                  <c:v>0.55028901734104063</c:v>
                </c:pt>
                <c:pt idx="476">
                  <c:v>0.55144508670520231</c:v>
                </c:pt>
                <c:pt idx="477">
                  <c:v>0.55260115606936522</c:v>
                </c:pt>
                <c:pt idx="478">
                  <c:v>0.55375722543352723</c:v>
                </c:pt>
                <c:pt idx="479">
                  <c:v>0.55491329479768758</c:v>
                </c:pt>
                <c:pt idx="480">
                  <c:v>0.55606936416184949</c:v>
                </c:pt>
                <c:pt idx="481">
                  <c:v>0.55722543352601306</c:v>
                </c:pt>
                <c:pt idx="482">
                  <c:v>0.55838150289017363</c:v>
                </c:pt>
                <c:pt idx="483">
                  <c:v>0.55953757225433531</c:v>
                </c:pt>
                <c:pt idx="484">
                  <c:v>0.56069364161849933</c:v>
                </c:pt>
                <c:pt idx="485">
                  <c:v>0.56184971098265901</c:v>
                </c:pt>
                <c:pt idx="486">
                  <c:v>0.56300578034682081</c:v>
                </c:pt>
                <c:pt idx="487">
                  <c:v>0.56416184971098249</c:v>
                </c:pt>
                <c:pt idx="488">
                  <c:v>0.5653179190751445</c:v>
                </c:pt>
                <c:pt idx="489">
                  <c:v>0.56647398843930641</c:v>
                </c:pt>
                <c:pt idx="490">
                  <c:v>0.56763005780346865</c:v>
                </c:pt>
                <c:pt idx="491">
                  <c:v>0.568786127167629</c:v>
                </c:pt>
                <c:pt idx="492">
                  <c:v>0.56994219653179312</c:v>
                </c:pt>
                <c:pt idx="493">
                  <c:v>0.57109826589595358</c:v>
                </c:pt>
                <c:pt idx="494">
                  <c:v>0.5722543352601156</c:v>
                </c:pt>
                <c:pt idx="495">
                  <c:v>0.57341040462427761</c:v>
                </c:pt>
                <c:pt idx="496">
                  <c:v>0.5745664739884393</c:v>
                </c:pt>
                <c:pt idx="497">
                  <c:v>0.5757225433526012</c:v>
                </c:pt>
                <c:pt idx="498">
                  <c:v>0.57687861271676411</c:v>
                </c:pt>
                <c:pt idx="499">
                  <c:v>0.5780346820809249</c:v>
                </c:pt>
                <c:pt idx="500">
                  <c:v>0.57919075144508803</c:v>
                </c:pt>
                <c:pt idx="501">
                  <c:v>0.58034682080924693</c:v>
                </c:pt>
                <c:pt idx="502">
                  <c:v>0.58150289017341039</c:v>
                </c:pt>
                <c:pt idx="503">
                  <c:v>0.58265895953757263</c:v>
                </c:pt>
                <c:pt idx="504">
                  <c:v>0.58381502890173287</c:v>
                </c:pt>
                <c:pt idx="505">
                  <c:v>0.5849710982658971</c:v>
                </c:pt>
                <c:pt idx="506">
                  <c:v>0.58612716763005757</c:v>
                </c:pt>
                <c:pt idx="507">
                  <c:v>0.58728323699421958</c:v>
                </c:pt>
                <c:pt idx="508">
                  <c:v>0.5884393063583816</c:v>
                </c:pt>
                <c:pt idx="509">
                  <c:v>0.58959537572254206</c:v>
                </c:pt>
                <c:pt idx="510">
                  <c:v>0.59075144508670518</c:v>
                </c:pt>
                <c:pt idx="511">
                  <c:v>0.59190751445086709</c:v>
                </c:pt>
                <c:pt idx="512">
                  <c:v>0.59306358381502666</c:v>
                </c:pt>
                <c:pt idx="513">
                  <c:v>0.59421965317919201</c:v>
                </c:pt>
                <c:pt idx="514">
                  <c:v>0.59537572254335269</c:v>
                </c:pt>
                <c:pt idx="515">
                  <c:v>0.59653179190751293</c:v>
                </c:pt>
                <c:pt idx="516">
                  <c:v>0.59768786127167628</c:v>
                </c:pt>
                <c:pt idx="517">
                  <c:v>0.59884393063583863</c:v>
                </c:pt>
                <c:pt idx="518">
                  <c:v>0.60000000000000064</c:v>
                </c:pt>
                <c:pt idx="519">
                  <c:v>0.60115606936416188</c:v>
                </c:pt>
                <c:pt idx="520">
                  <c:v>0.60231213872832357</c:v>
                </c:pt>
                <c:pt idx="521">
                  <c:v>0.60346820809248569</c:v>
                </c:pt>
                <c:pt idx="522">
                  <c:v>0.60462427745664882</c:v>
                </c:pt>
                <c:pt idx="523">
                  <c:v>0.60578034682080961</c:v>
                </c:pt>
                <c:pt idx="524">
                  <c:v>0.60693641618497285</c:v>
                </c:pt>
                <c:pt idx="525">
                  <c:v>0.60809248554913364</c:v>
                </c:pt>
                <c:pt idx="526">
                  <c:v>0.60924855491329588</c:v>
                </c:pt>
                <c:pt idx="527">
                  <c:v>0.61040462427745668</c:v>
                </c:pt>
                <c:pt idx="528">
                  <c:v>0.61156069364161869</c:v>
                </c:pt>
                <c:pt idx="529">
                  <c:v>0.6127167630057806</c:v>
                </c:pt>
                <c:pt idx="530">
                  <c:v>0.61387283236994383</c:v>
                </c:pt>
                <c:pt idx="531">
                  <c:v>0.61502890173410463</c:v>
                </c:pt>
                <c:pt idx="532">
                  <c:v>0.61618497109826587</c:v>
                </c:pt>
                <c:pt idx="533">
                  <c:v>0.61734104046242888</c:v>
                </c:pt>
                <c:pt idx="534">
                  <c:v>0.61849710982658967</c:v>
                </c:pt>
                <c:pt idx="535">
                  <c:v>0.61965317919075169</c:v>
                </c:pt>
                <c:pt idx="536">
                  <c:v>0.62080924855491482</c:v>
                </c:pt>
                <c:pt idx="537">
                  <c:v>0.62196531791907683</c:v>
                </c:pt>
                <c:pt idx="538">
                  <c:v>0.62312138728323763</c:v>
                </c:pt>
                <c:pt idx="539">
                  <c:v>0.62427745664740086</c:v>
                </c:pt>
                <c:pt idx="540">
                  <c:v>0.62543352601156066</c:v>
                </c:pt>
                <c:pt idx="541">
                  <c:v>0.62658959537572267</c:v>
                </c:pt>
                <c:pt idx="542">
                  <c:v>0.62774566473988691</c:v>
                </c:pt>
                <c:pt idx="543">
                  <c:v>0.62890173410404782</c:v>
                </c:pt>
                <c:pt idx="544">
                  <c:v>0.63005780346820972</c:v>
                </c:pt>
                <c:pt idx="545">
                  <c:v>0.63121387283236996</c:v>
                </c:pt>
                <c:pt idx="546">
                  <c:v>0.63236994219653175</c:v>
                </c:pt>
                <c:pt idx="547">
                  <c:v>0.63352601156069477</c:v>
                </c:pt>
                <c:pt idx="548">
                  <c:v>0.63468208092485545</c:v>
                </c:pt>
                <c:pt idx="549">
                  <c:v>0.63583815028901891</c:v>
                </c:pt>
                <c:pt idx="550">
                  <c:v>0.63699421965318292</c:v>
                </c:pt>
                <c:pt idx="551">
                  <c:v>0.6381502890173405</c:v>
                </c:pt>
                <c:pt idx="552">
                  <c:v>0.63930635838150285</c:v>
                </c:pt>
                <c:pt idx="553">
                  <c:v>0.64046242774566342</c:v>
                </c:pt>
                <c:pt idx="554">
                  <c:v>0.64161849710982877</c:v>
                </c:pt>
                <c:pt idx="555">
                  <c:v>0.64277456647399089</c:v>
                </c:pt>
                <c:pt idx="556">
                  <c:v>0.6439306358381518</c:v>
                </c:pt>
                <c:pt idx="557">
                  <c:v>0.64508670520231159</c:v>
                </c:pt>
                <c:pt idx="558">
                  <c:v>0.64624277456647539</c:v>
                </c:pt>
                <c:pt idx="559">
                  <c:v>0.64739884393063585</c:v>
                </c:pt>
                <c:pt idx="560">
                  <c:v>0.64855491329479953</c:v>
                </c:pt>
                <c:pt idx="561">
                  <c:v>0.64971098265896066</c:v>
                </c:pt>
                <c:pt idx="562">
                  <c:v>0.65086705202312389</c:v>
                </c:pt>
                <c:pt idx="563">
                  <c:v>0.65202312138728324</c:v>
                </c:pt>
                <c:pt idx="564">
                  <c:v>0.65317919075144504</c:v>
                </c:pt>
                <c:pt idx="565">
                  <c:v>0.65433526011560694</c:v>
                </c:pt>
                <c:pt idx="566">
                  <c:v>0.65549132947976874</c:v>
                </c:pt>
                <c:pt idx="567">
                  <c:v>0.65664739884393064</c:v>
                </c:pt>
                <c:pt idx="568">
                  <c:v>0.65780346820809465</c:v>
                </c:pt>
                <c:pt idx="569">
                  <c:v>0.65895953757225556</c:v>
                </c:pt>
                <c:pt idx="570">
                  <c:v>0.66011560693641735</c:v>
                </c:pt>
                <c:pt idx="571">
                  <c:v>0.66127167630058181</c:v>
                </c:pt>
                <c:pt idx="572">
                  <c:v>0.66242774566473983</c:v>
                </c:pt>
                <c:pt idx="573">
                  <c:v>0.66358381502890174</c:v>
                </c:pt>
                <c:pt idx="574">
                  <c:v>0.66473988439306553</c:v>
                </c:pt>
                <c:pt idx="575">
                  <c:v>0.66589595375722654</c:v>
                </c:pt>
                <c:pt idx="576">
                  <c:v>0.66705202312138856</c:v>
                </c:pt>
                <c:pt idx="577">
                  <c:v>0.66820809248555157</c:v>
                </c:pt>
                <c:pt idx="578">
                  <c:v>0.66936416184971059</c:v>
                </c:pt>
                <c:pt idx="579">
                  <c:v>0.67052023121387527</c:v>
                </c:pt>
                <c:pt idx="580">
                  <c:v>0.6716763005780364</c:v>
                </c:pt>
                <c:pt idx="581">
                  <c:v>0.67283236994219653</c:v>
                </c:pt>
                <c:pt idx="582">
                  <c:v>0.67398843930635954</c:v>
                </c:pt>
                <c:pt idx="583">
                  <c:v>0.67514450867052256</c:v>
                </c:pt>
                <c:pt idx="584">
                  <c:v>0.67630057803468335</c:v>
                </c:pt>
                <c:pt idx="585">
                  <c:v>0.67745664739884526</c:v>
                </c:pt>
                <c:pt idx="586">
                  <c:v>0.67861271676300716</c:v>
                </c:pt>
                <c:pt idx="587">
                  <c:v>0.67976878612716762</c:v>
                </c:pt>
                <c:pt idx="588">
                  <c:v>0.68092485549132964</c:v>
                </c:pt>
                <c:pt idx="589">
                  <c:v>0.68208092485549132</c:v>
                </c:pt>
                <c:pt idx="590">
                  <c:v>0.68323699421965256</c:v>
                </c:pt>
                <c:pt idx="591">
                  <c:v>0.68439306358381624</c:v>
                </c:pt>
                <c:pt idx="592">
                  <c:v>0.68554913294797692</c:v>
                </c:pt>
                <c:pt idx="593">
                  <c:v>0.68670520231214005</c:v>
                </c:pt>
                <c:pt idx="594">
                  <c:v>0.68786127167630062</c:v>
                </c:pt>
                <c:pt idx="595">
                  <c:v>0.6890173410404612</c:v>
                </c:pt>
                <c:pt idx="596">
                  <c:v>0.69017341040462465</c:v>
                </c:pt>
                <c:pt idx="597">
                  <c:v>0.69132947976878734</c:v>
                </c:pt>
                <c:pt idx="598">
                  <c:v>0.69248554913294613</c:v>
                </c:pt>
                <c:pt idx="599">
                  <c:v>0.69364161849711237</c:v>
                </c:pt>
                <c:pt idx="600">
                  <c:v>0.69479768786127172</c:v>
                </c:pt>
                <c:pt idx="601">
                  <c:v>0.69595375722543362</c:v>
                </c:pt>
                <c:pt idx="602">
                  <c:v>0.69710982658959852</c:v>
                </c:pt>
                <c:pt idx="603">
                  <c:v>0.69826589595375721</c:v>
                </c:pt>
                <c:pt idx="604">
                  <c:v>0.69942196531791856</c:v>
                </c:pt>
                <c:pt idx="605">
                  <c:v>0.70057803468208213</c:v>
                </c:pt>
                <c:pt idx="606">
                  <c:v>0.70173410404624259</c:v>
                </c:pt>
                <c:pt idx="607">
                  <c:v>0.70289017341040594</c:v>
                </c:pt>
                <c:pt idx="608">
                  <c:v>0.70404624277456662</c:v>
                </c:pt>
                <c:pt idx="609">
                  <c:v>0.70520231213872864</c:v>
                </c:pt>
                <c:pt idx="610">
                  <c:v>0.70635838150289021</c:v>
                </c:pt>
                <c:pt idx="611">
                  <c:v>0.70751445086705156</c:v>
                </c:pt>
                <c:pt idx="612">
                  <c:v>0.70867052023121391</c:v>
                </c:pt>
                <c:pt idx="613">
                  <c:v>0.7098265895953757</c:v>
                </c:pt>
                <c:pt idx="614">
                  <c:v>0.71098265895953761</c:v>
                </c:pt>
                <c:pt idx="615">
                  <c:v>0.71213872832369962</c:v>
                </c:pt>
                <c:pt idx="616">
                  <c:v>0.71329479768786164</c:v>
                </c:pt>
                <c:pt idx="617">
                  <c:v>0.7144508670520231</c:v>
                </c:pt>
                <c:pt idx="618">
                  <c:v>0.71560693641618733</c:v>
                </c:pt>
                <c:pt idx="619">
                  <c:v>0.71676300578034657</c:v>
                </c:pt>
                <c:pt idx="620">
                  <c:v>0.71791907514451003</c:v>
                </c:pt>
                <c:pt idx="621">
                  <c:v>0.71907514450867194</c:v>
                </c:pt>
                <c:pt idx="622">
                  <c:v>0.72023121387283262</c:v>
                </c:pt>
                <c:pt idx="623">
                  <c:v>0.72138728323699419</c:v>
                </c:pt>
                <c:pt idx="624">
                  <c:v>0.72254335260115665</c:v>
                </c:pt>
                <c:pt idx="625">
                  <c:v>0.72369942196531911</c:v>
                </c:pt>
                <c:pt idx="626">
                  <c:v>0.72485549132948224</c:v>
                </c:pt>
                <c:pt idx="627">
                  <c:v>0.7260115606936417</c:v>
                </c:pt>
                <c:pt idx="628">
                  <c:v>0.7271676300578036</c:v>
                </c:pt>
                <c:pt idx="629">
                  <c:v>0.72832369942196529</c:v>
                </c:pt>
                <c:pt idx="630">
                  <c:v>0.72947976878612719</c:v>
                </c:pt>
                <c:pt idx="631">
                  <c:v>0.73063583815029098</c:v>
                </c:pt>
                <c:pt idx="632">
                  <c:v>0.73179190751445333</c:v>
                </c:pt>
                <c:pt idx="633">
                  <c:v>0.7329479768786139</c:v>
                </c:pt>
                <c:pt idx="634">
                  <c:v>0.73410404624277603</c:v>
                </c:pt>
                <c:pt idx="635">
                  <c:v>0.73526011560693638</c:v>
                </c:pt>
                <c:pt idx="636">
                  <c:v>0.73641618497109695</c:v>
                </c:pt>
                <c:pt idx="637">
                  <c:v>0.73757225433526008</c:v>
                </c:pt>
                <c:pt idx="638">
                  <c:v>0.73872832369942398</c:v>
                </c:pt>
                <c:pt idx="639">
                  <c:v>0.739884393063586</c:v>
                </c:pt>
                <c:pt idx="640">
                  <c:v>0.7410404624277469</c:v>
                </c:pt>
                <c:pt idx="641">
                  <c:v>0.74219653179190748</c:v>
                </c:pt>
                <c:pt idx="642">
                  <c:v>0.74335260115606938</c:v>
                </c:pt>
                <c:pt idx="643">
                  <c:v>0.74450867052023162</c:v>
                </c:pt>
                <c:pt idx="644">
                  <c:v>0.74566473988439363</c:v>
                </c:pt>
                <c:pt idx="645">
                  <c:v>0.74682080924855698</c:v>
                </c:pt>
                <c:pt idx="646">
                  <c:v>0.747976878612718</c:v>
                </c:pt>
                <c:pt idx="647">
                  <c:v>0.74913294797687868</c:v>
                </c:pt>
                <c:pt idx="648">
                  <c:v>0.75028901734104192</c:v>
                </c:pt>
                <c:pt idx="649">
                  <c:v>0.7514450867052026</c:v>
                </c:pt>
                <c:pt idx="650">
                  <c:v>0.75260115606936584</c:v>
                </c:pt>
                <c:pt idx="651">
                  <c:v>0.75375722543352786</c:v>
                </c:pt>
                <c:pt idx="652">
                  <c:v>0.75491329479768787</c:v>
                </c:pt>
                <c:pt idx="653">
                  <c:v>0.75606936416184967</c:v>
                </c:pt>
                <c:pt idx="654">
                  <c:v>0.75722543352601412</c:v>
                </c:pt>
                <c:pt idx="655">
                  <c:v>0.75838150289017492</c:v>
                </c:pt>
                <c:pt idx="656">
                  <c:v>0.7595375722543356</c:v>
                </c:pt>
                <c:pt idx="657">
                  <c:v>0.76069364161849995</c:v>
                </c:pt>
                <c:pt idx="658">
                  <c:v>0.76184971098265963</c:v>
                </c:pt>
                <c:pt idx="659">
                  <c:v>0.76300578034682165</c:v>
                </c:pt>
                <c:pt idx="660">
                  <c:v>0.76416184971098267</c:v>
                </c:pt>
                <c:pt idx="661">
                  <c:v>0.76531791907514468</c:v>
                </c:pt>
                <c:pt idx="662">
                  <c:v>0.7664739884393067</c:v>
                </c:pt>
                <c:pt idx="663">
                  <c:v>0.76763005780346971</c:v>
                </c:pt>
                <c:pt idx="664">
                  <c:v>0.76878612716763006</c:v>
                </c:pt>
                <c:pt idx="665">
                  <c:v>0.76994219653179385</c:v>
                </c:pt>
                <c:pt idx="666">
                  <c:v>0.77109826589595376</c:v>
                </c:pt>
                <c:pt idx="667">
                  <c:v>0.77225433526011666</c:v>
                </c:pt>
                <c:pt idx="668">
                  <c:v>0.77341040462427879</c:v>
                </c:pt>
                <c:pt idx="669">
                  <c:v>0.77456647398843925</c:v>
                </c:pt>
                <c:pt idx="670">
                  <c:v>0.7757225433526016</c:v>
                </c:pt>
                <c:pt idx="671">
                  <c:v>0.77687861271676473</c:v>
                </c:pt>
                <c:pt idx="672">
                  <c:v>0.77803468208092563</c:v>
                </c:pt>
                <c:pt idx="673">
                  <c:v>0.77919075144508876</c:v>
                </c:pt>
                <c:pt idx="674">
                  <c:v>0.78034682080924744</c:v>
                </c:pt>
                <c:pt idx="675">
                  <c:v>0.78150289017341068</c:v>
                </c:pt>
                <c:pt idx="676">
                  <c:v>0.78265895953757381</c:v>
                </c:pt>
                <c:pt idx="677">
                  <c:v>0.78381502890173416</c:v>
                </c:pt>
                <c:pt idx="678">
                  <c:v>0.78497109826589773</c:v>
                </c:pt>
                <c:pt idx="679">
                  <c:v>0.78612716763005752</c:v>
                </c:pt>
                <c:pt idx="680">
                  <c:v>0.78728323699421954</c:v>
                </c:pt>
                <c:pt idx="681">
                  <c:v>0.78843930635838266</c:v>
                </c:pt>
                <c:pt idx="682">
                  <c:v>0.78959537572254257</c:v>
                </c:pt>
                <c:pt idx="683">
                  <c:v>0.79075144508670525</c:v>
                </c:pt>
                <c:pt idx="684">
                  <c:v>0.79190751445086704</c:v>
                </c:pt>
                <c:pt idx="685">
                  <c:v>0.7930635838150274</c:v>
                </c:pt>
                <c:pt idx="686">
                  <c:v>0.79421965317919241</c:v>
                </c:pt>
                <c:pt idx="687">
                  <c:v>0.79537572254335265</c:v>
                </c:pt>
                <c:pt idx="688">
                  <c:v>0.79653179190751333</c:v>
                </c:pt>
                <c:pt idx="689">
                  <c:v>0.79768786127167635</c:v>
                </c:pt>
                <c:pt idx="690">
                  <c:v>0.79884393063583958</c:v>
                </c:pt>
                <c:pt idx="691">
                  <c:v>0.8</c:v>
                </c:pt>
                <c:pt idx="692">
                  <c:v>0.8011560693641615</c:v>
                </c:pt>
                <c:pt idx="693">
                  <c:v>0.8023121387283223</c:v>
                </c:pt>
                <c:pt idx="694">
                  <c:v>0.80346820809248554</c:v>
                </c:pt>
                <c:pt idx="695">
                  <c:v>0.80462427745664855</c:v>
                </c:pt>
                <c:pt idx="696">
                  <c:v>0.80578034682080923</c:v>
                </c:pt>
                <c:pt idx="697">
                  <c:v>0.80693641618497258</c:v>
                </c:pt>
                <c:pt idx="698">
                  <c:v>0.80809248554913293</c:v>
                </c:pt>
                <c:pt idx="699">
                  <c:v>0.80924855491329484</c:v>
                </c:pt>
                <c:pt idx="700">
                  <c:v>0.81040462427745652</c:v>
                </c:pt>
                <c:pt idx="701">
                  <c:v>0.81156069364161854</c:v>
                </c:pt>
                <c:pt idx="702">
                  <c:v>0.81271676300578033</c:v>
                </c:pt>
                <c:pt idx="703">
                  <c:v>0.81387283236994346</c:v>
                </c:pt>
                <c:pt idx="704">
                  <c:v>0.81502890173410403</c:v>
                </c:pt>
                <c:pt idx="705">
                  <c:v>0.81618497109826549</c:v>
                </c:pt>
                <c:pt idx="706">
                  <c:v>0.81734104046242773</c:v>
                </c:pt>
                <c:pt idx="707">
                  <c:v>0.81849710982658952</c:v>
                </c:pt>
                <c:pt idx="708">
                  <c:v>0.81965317919075142</c:v>
                </c:pt>
                <c:pt idx="709">
                  <c:v>0.82080924855491444</c:v>
                </c:pt>
                <c:pt idx="710">
                  <c:v>0.82196531791907634</c:v>
                </c:pt>
                <c:pt idx="711">
                  <c:v>0.82312138728323703</c:v>
                </c:pt>
                <c:pt idx="712">
                  <c:v>0.82427745664740015</c:v>
                </c:pt>
                <c:pt idx="713">
                  <c:v>0.8254335260115605</c:v>
                </c:pt>
                <c:pt idx="714">
                  <c:v>0.82658959537572252</c:v>
                </c:pt>
                <c:pt idx="715">
                  <c:v>0.82774566473988642</c:v>
                </c:pt>
                <c:pt idx="716">
                  <c:v>0.82890173410404733</c:v>
                </c:pt>
                <c:pt idx="717">
                  <c:v>0.83005780346820934</c:v>
                </c:pt>
                <c:pt idx="718">
                  <c:v>0.83121387283236958</c:v>
                </c:pt>
                <c:pt idx="719">
                  <c:v>0.83236994219653182</c:v>
                </c:pt>
                <c:pt idx="720">
                  <c:v>0.83352601156069361</c:v>
                </c:pt>
                <c:pt idx="721">
                  <c:v>0.83468208092485552</c:v>
                </c:pt>
                <c:pt idx="722">
                  <c:v>0.83583815028901765</c:v>
                </c:pt>
                <c:pt idx="723">
                  <c:v>0.83699421965318255</c:v>
                </c:pt>
                <c:pt idx="724">
                  <c:v>0.83815028901734057</c:v>
                </c:pt>
                <c:pt idx="725">
                  <c:v>0.83930635838150291</c:v>
                </c:pt>
                <c:pt idx="726">
                  <c:v>0.84046242774566315</c:v>
                </c:pt>
                <c:pt idx="727">
                  <c:v>0.84161849710982806</c:v>
                </c:pt>
                <c:pt idx="728">
                  <c:v>0.84277456647398996</c:v>
                </c:pt>
                <c:pt idx="729">
                  <c:v>0.84393063583815064</c:v>
                </c:pt>
                <c:pt idx="730">
                  <c:v>0.84508670520231099</c:v>
                </c:pt>
                <c:pt idx="731">
                  <c:v>0.84624277456647523</c:v>
                </c:pt>
                <c:pt idx="732">
                  <c:v>0.8473988439306358</c:v>
                </c:pt>
                <c:pt idx="733">
                  <c:v>0.84855491329479904</c:v>
                </c:pt>
                <c:pt idx="734">
                  <c:v>0.84971098265895961</c:v>
                </c:pt>
                <c:pt idx="735">
                  <c:v>0.85086705202312296</c:v>
                </c:pt>
                <c:pt idx="736">
                  <c:v>0.8520231213872832</c:v>
                </c:pt>
                <c:pt idx="737">
                  <c:v>0.8531791907514451</c:v>
                </c:pt>
                <c:pt idx="738">
                  <c:v>0.8543352601156069</c:v>
                </c:pt>
                <c:pt idx="739">
                  <c:v>0.8554913294797688</c:v>
                </c:pt>
                <c:pt idx="740">
                  <c:v>0.8566473988439306</c:v>
                </c:pt>
                <c:pt idx="741">
                  <c:v>0.85780346820809406</c:v>
                </c:pt>
                <c:pt idx="742">
                  <c:v>0.85895953757225463</c:v>
                </c:pt>
                <c:pt idx="743">
                  <c:v>0.86011560693641664</c:v>
                </c:pt>
                <c:pt idx="744">
                  <c:v>0.86127167630058132</c:v>
                </c:pt>
                <c:pt idx="745">
                  <c:v>0.8624277456647399</c:v>
                </c:pt>
                <c:pt idx="746">
                  <c:v>0.86358381502890169</c:v>
                </c:pt>
                <c:pt idx="747">
                  <c:v>0.86473988439306493</c:v>
                </c:pt>
                <c:pt idx="748">
                  <c:v>0.86589595375722561</c:v>
                </c:pt>
                <c:pt idx="749">
                  <c:v>0.86705202312138763</c:v>
                </c:pt>
                <c:pt idx="750">
                  <c:v>0.86820809248555109</c:v>
                </c:pt>
                <c:pt idx="751">
                  <c:v>0.86936416184970988</c:v>
                </c:pt>
                <c:pt idx="752">
                  <c:v>0.87052023121387512</c:v>
                </c:pt>
                <c:pt idx="753">
                  <c:v>0.87167630057803602</c:v>
                </c:pt>
                <c:pt idx="754">
                  <c:v>0.87283236994219648</c:v>
                </c:pt>
                <c:pt idx="755">
                  <c:v>0.87398843930635861</c:v>
                </c:pt>
                <c:pt idx="756">
                  <c:v>0.87514450867052185</c:v>
                </c:pt>
                <c:pt idx="757">
                  <c:v>0.87630057803468264</c:v>
                </c:pt>
                <c:pt idx="758">
                  <c:v>0.87745664739884499</c:v>
                </c:pt>
                <c:pt idx="759">
                  <c:v>0.87861271676300701</c:v>
                </c:pt>
                <c:pt idx="760">
                  <c:v>0.87976878612716769</c:v>
                </c:pt>
                <c:pt idx="761">
                  <c:v>0.88092485549132971</c:v>
                </c:pt>
                <c:pt idx="762">
                  <c:v>0.88208092485549128</c:v>
                </c:pt>
                <c:pt idx="763">
                  <c:v>0.88323699421965185</c:v>
                </c:pt>
                <c:pt idx="764">
                  <c:v>0.88439306358381564</c:v>
                </c:pt>
                <c:pt idx="765">
                  <c:v>0.88554913294797688</c:v>
                </c:pt>
                <c:pt idx="766">
                  <c:v>0.8867052023121399</c:v>
                </c:pt>
                <c:pt idx="767">
                  <c:v>0.88786127167630069</c:v>
                </c:pt>
                <c:pt idx="768">
                  <c:v>0.88901734104046093</c:v>
                </c:pt>
                <c:pt idx="769">
                  <c:v>0.89017341040462461</c:v>
                </c:pt>
                <c:pt idx="770">
                  <c:v>0.89132947976878663</c:v>
                </c:pt>
                <c:pt idx="771">
                  <c:v>0.89248554913294542</c:v>
                </c:pt>
                <c:pt idx="772">
                  <c:v>0.8936416184971121</c:v>
                </c:pt>
                <c:pt idx="773">
                  <c:v>0.89479768786127167</c:v>
                </c:pt>
                <c:pt idx="774">
                  <c:v>0.89595375722543369</c:v>
                </c:pt>
                <c:pt idx="775">
                  <c:v>0.89710982658959793</c:v>
                </c:pt>
                <c:pt idx="776">
                  <c:v>0.89826589595375728</c:v>
                </c:pt>
                <c:pt idx="777">
                  <c:v>0.89942196531791763</c:v>
                </c:pt>
                <c:pt idx="778">
                  <c:v>0.90057803468208164</c:v>
                </c:pt>
                <c:pt idx="779">
                  <c:v>0.90173410404624166</c:v>
                </c:pt>
                <c:pt idx="780">
                  <c:v>0.90289017341040589</c:v>
                </c:pt>
                <c:pt idx="781">
                  <c:v>0.90404624277456669</c:v>
                </c:pt>
                <c:pt idx="782">
                  <c:v>0.9052023121387287</c:v>
                </c:pt>
                <c:pt idx="783">
                  <c:v>0.90635838150289016</c:v>
                </c:pt>
                <c:pt idx="784">
                  <c:v>0.90751445086705063</c:v>
                </c:pt>
                <c:pt idx="785">
                  <c:v>0.90867052023121386</c:v>
                </c:pt>
                <c:pt idx="786">
                  <c:v>0.90982658959537577</c:v>
                </c:pt>
                <c:pt idx="787">
                  <c:v>0.91098265895953767</c:v>
                </c:pt>
                <c:pt idx="788">
                  <c:v>0.91213872832369969</c:v>
                </c:pt>
                <c:pt idx="789">
                  <c:v>0.9132947976878617</c:v>
                </c:pt>
                <c:pt idx="790">
                  <c:v>0.91445086705202316</c:v>
                </c:pt>
                <c:pt idx="791">
                  <c:v>0.91560693641618673</c:v>
                </c:pt>
                <c:pt idx="792">
                  <c:v>0.91676300578034553</c:v>
                </c:pt>
                <c:pt idx="793">
                  <c:v>0.91791907514450977</c:v>
                </c:pt>
                <c:pt idx="794">
                  <c:v>0.91907514450867189</c:v>
                </c:pt>
                <c:pt idx="795">
                  <c:v>0.92023121387283235</c:v>
                </c:pt>
                <c:pt idx="796">
                  <c:v>0.92138728323699426</c:v>
                </c:pt>
                <c:pt idx="797">
                  <c:v>0.92254335260115605</c:v>
                </c:pt>
                <c:pt idx="798">
                  <c:v>0.92369942196531862</c:v>
                </c:pt>
                <c:pt idx="799">
                  <c:v>0.92485549132948175</c:v>
                </c:pt>
                <c:pt idx="800">
                  <c:v>0.92601156069364166</c:v>
                </c:pt>
                <c:pt idx="801">
                  <c:v>0.92716763005780345</c:v>
                </c:pt>
                <c:pt idx="802">
                  <c:v>0.92832369942196458</c:v>
                </c:pt>
                <c:pt idx="803">
                  <c:v>0.92947976878612659</c:v>
                </c:pt>
                <c:pt idx="804">
                  <c:v>0.93063583815029061</c:v>
                </c:pt>
                <c:pt idx="805">
                  <c:v>0.93179190751445262</c:v>
                </c:pt>
                <c:pt idx="806">
                  <c:v>0.93294797687861275</c:v>
                </c:pt>
                <c:pt idx="807">
                  <c:v>0.93410404624277465</c:v>
                </c:pt>
                <c:pt idx="808">
                  <c:v>0.93526011560693556</c:v>
                </c:pt>
                <c:pt idx="809">
                  <c:v>0.93641618497109635</c:v>
                </c:pt>
                <c:pt idx="810">
                  <c:v>0.93757225433525959</c:v>
                </c:pt>
                <c:pt idx="811">
                  <c:v>0.93872832369942338</c:v>
                </c:pt>
                <c:pt idx="812">
                  <c:v>0.93988439306358562</c:v>
                </c:pt>
                <c:pt idx="813">
                  <c:v>0.94104046242774564</c:v>
                </c:pt>
                <c:pt idx="814">
                  <c:v>0.94219653179190643</c:v>
                </c:pt>
                <c:pt idx="815">
                  <c:v>0.94335260115606856</c:v>
                </c:pt>
                <c:pt idx="816">
                  <c:v>0.94450867052023124</c:v>
                </c:pt>
                <c:pt idx="817">
                  <c:v>0.94566473988439304</c:v>
                </c:pt>
                <c:pt idx="818">
                  <c:v>0.94682080924855638</c:v>
                </c:pt>
                <c:pt idx="819">
                  <c:v>0.94797687861271673</c:v>
                </c:pt>
                <c:pt idx="820">
                  <c:v>0.94913294797687853</c:v>
                </c:pt>
                <c:pt idx="821">
                  <c:v>0.95028901734104065</c:v>
                </c:pt>
                <c:pt idx="822">
                  <c:v>0.95144508670520234</c:v>
                </c:pt>
                <c:pt idx="823">
                  <c:v>0.95260115606936535</c:v>
                </c:pt>
                <c:pt idx="824">
                  <c:v>0.95375722543352748</c:v>
                </c:pt>
                <c:pt idx="825">
                  <c:v>0.9549132947976875</c:v>
                </c:pt>
                <c:pt idx="826">
                  <c:v>0.95606936416184951</c:v>
                </c:pt>
                <c:pt idx="827">
                  <c:v>0.95722543352601352</c:v>
                </c:pt>
                <c:pt idx="828">
                  <c:v>0.95838150289017365</c:v>
                </c:pt>
                <c:pt idx="829">
                  <c:v>0.95953757225433522</c:v>
                </c:pt>
                <c:pt idx="830">
                  <c:v>0.96069364161849957</c:v>
                </c:pt>
                <c:pt idx="831">
                  <c:v>0.96184971098265892</c:v>
                </c:pt>
                <c:pt idx="832">
                  <c:v>0.96300578034682083</c:v>
                </c:pt>
                <c:pt idx="833">
                  <c:v>0.96416184971098251</c:v>
                </c:pt>
                <c:pt idx="834">
                  <c:v>0.96531791907514453</c:v>
                </c:pt>
                <c:pt idx="835">
                  <c:v>0.96647398843930632</c:v>
                </c:pt>
                <c:pt idx="836">
                  <c:v>0.96763005780346945</c:v>
                </c:pt>
                <c:pt idx="837">
                  <c:v>0.96878612716762957</c:v>
                </c:pt>
                <c:pt idx="838">
                  <c:v>0.96994219653179325</c:v>
                </c:pt>
                <c:pt idx="839">
                  <c:v>0.97109826589595349</c:v>
                </c:pt>
                <c:pt idx="840">
                  <c:v>0.97225433526011562</c:v>
                </c:pt>
                <c:pt idx="841">
                  <c:v>0.97341040462427764</c:v>
                </c:pt>
                <c:pt idx="842">
                  <c:v>0.97456647398843932</c:v>
                </c:pt>
                <c:pt idx="843">
                  <c:v>0.97572254335260111</c:v>
                </c:pt>
                <c:pt idx="844">
                  <c:v>0.97687861271676424</c:v>
                </c:pt>
                <c:pt idx="845">
                  <c:v>0.97803468208092481</c:v>
                </c:pt>
                <c:pt idx="846">
                  <c:v>0.97919075144508805</c:v>
                </c:pt>
                <c:pt idx="847">
                  <c:v>0.98034682080924718</c:v>
                </c:pt>
                <c:pt idx="848">
                  <c:v>0.98150289017341041</c:v>
                </c:pt>
                <c:pt idx="849">
                  <c:v>0.98265895953757265</c:v>
                </c:pt>
                <c:pt idx="850">
                  <c:v>0.98381502890173356</c:v>
                </c:pt>
                <c:pt idx="851">
                  <c:v>0.98497109826589713</c:v>
                </c:pt>
                <c:pt idx="852">
                  <c:v>0.98612716763005759</c:v>
                </c:pt>
                <c:pt idx="853">
                  <c:v>0.98728323699421949</c:v>
                </c:pt>
                <c:pt idx="854">
                  <c:v>0.98843930635838162</c:v>
                </c:pt>
                <c:pt idx="855">
                  <c:v>0.98959537572254208</c:v>
                </c:pt>
                <c:pt idx="856">
                  <c:v>0.99075144508670521</c:v>
                </c:pt>
                <c:pt idx="857">
                  <c:v>0.991907514450867</c:v>
                </c:pt>
                <c:pt idx="858">
                  <c:v>0.99306358381502691</c:v>
                </c:pt>
                <c:pt idx="859">
                  <c:v>0.99421965317919203</c:v>
                </c:pt>
                <c:pt idx="860">
                  <c:v>0.9953757225433526</c:v>
                </c:pt>
                <c:pt idx="861">
                  <c:v>0.99653179190751306</c:v>
                </c:pt>
                <c:pt idx="862">
                  <c:v>0.9976878612716763</c:v>
                </c:pt>
                <c:pt idx="863">
                  <c:v>0.99884393063583865</c:v>
                </c:pt>
                <c:pt idx="864">
                  <c:v>1</c:v>
                </c:pt>
              </c:numCache>
            </c:numRef>
          </c:yVal>
          <c:smooth val="1"/>
        </c:ser>
        <c:ser>
          <c:idx val="3"/>
          <c:order val="3"/>
          <c:tx>
            <c:v>0-40 miles</c:v>
          </c:tx>
          <c:spPr>
            <a:ln>
              <a:solidFill>
                <a:srgbClr val="00B050"/>
              </a:solidFill>
            </a:ln>
          </c:spPr>
          <c:marker>
            <c:symbol val="none"/>
          </c:marker>
          <c:xVal>
            <c:numRef>
              <c:f>'LCF-copy'!$D$7:$D$871</c:f>
              <c:numCache>
                <c:formatCode>0.00E+00</c:formatCode>
                <c:ptCount val="865"/>
                <c:pt idx="0">
                  <c:v>9.3000000000000276E-4</c:v>
                </c:pt>
                <c:pt idx="1">
                  <c:v>8.970000000000024E-4</c:v>
                </c:pt>
                <c:pt idx="2">
                  <c:v>8.2700000000000048E-4</c:v>
                </c:pt>
                <c:pt idx="3">
                  <c:v>7.8600000000000122E-4</c:v>
                </c:pt>
                <c:pt idx="4">
                  <c:v>7.7000000000000169E-4</c:v>
                </c:pt>
                <c:pt idx="5">
                  <c:v>7.3000000000000137E-4</c:v>
                </c:pt>
                <c:pt idx="6">
                  <c:v>6.990000000000017E-4</c:v>
                </c:pt>
                <c:pt idx="7">
                  <c:v>6.8400000000000134E-4</c:v>
                </c:pt>
                <c:pt idx="8">
                  <c:v>6.6600000000000003E-4</c:v>
                </c:pt>
                <c:pt idx="9">
                  <c:v>6.5600000000000033E-4</c:v>
                </c:pt>
                <c:pt idx="10">
                  <c:v>6.5300000000000145E-4</c:v>
                </c:pt>
                <c:pt idx="11">
                  <c:v>6.3200000000000083E-4</c:v>
                </c:pt>
                <c:pt idx="12">
                  <c:v>6.190000000000003E-4</c:v>
                </c:pt>
                <c:pt idx="13">
                  <c:v>6.0500000000000104E-4</c:v>
                </c:pt>
                <c:pt idx="14">
                  <c:v>6.0300000000000143E-4</c:v>
                </c:pt>
                <c:pt idx="15">
                  <c:v>5.9100000000000135E-4</c:v>
                </c:pt>
                <c:pt idx="16">
                  <c:v>5.9100000000000135E-4</c:v>
                </c:pt>
                <c:pt idx="17">
                  <c:v>5.9100000000000135E-4</c:v>
                </c:pt>
                <c:pt idx="18">
                  <c:v>5.8600000000000004E-4</c:v>
                </c:pt>
                <c:pt idx="19">
                  <c:v>5.8200000000000038E-4</c:v>
                </c:pt>
                <c:pt idx="20">
                  <c:v>5.6100000000000019E-4</c:v>
                </c:pt>
                <c:pt idx="21">
                  <c:v>5.6000000000000093E-4</c:v>
                </c:pt>
                <c:pt idx="22">
                  <c:v>5.580000000000012E-4</c:v>
                </c:pt>
                <c:pt idx="23">
                  <c:v>5.520000000000003E-4</c:v>
                </c:pt>
                <c:pt idx="24">
                  <c:v>5.5100000000000103E-4</c:v>
                </c:pt>
                <c:pt idx="25">
                  <c:v>5.4900000000000131E-4</c:v>
                </c:pt>
                <c:pt idx="26">
                  <c:v>5.4900000000000131E-4</c:v>
                </c:pt>
                <c:pt idx="27">
                  <c:v>5.4800000000000139E-4</c:v>
                </c:pt>
                <c:pt idx="28">
                  <c:v>5.4700000000000169E-4</c:v>
                </c:pt>
                <c:pt idx="29">
                  <c:v>5.2000000000000115E-4</c:v>
                </c:pt>
                <c:pt idx="30">
                  <c:v>5.0800000000000118E-4</c:v>
                </c:pt>
                <c:pt idx="31">
                  <c:v>5.0600000000000092E-4</c:v>
                </c:pt>
                <c:pt idx="32">
                  <c:v>4.9600000000000024E-4</c:v>
                </c:pt>
                <c:pt idx="33">
                  <c:v>4.8900000000000039E-4</c:v>
                </c:pt>
                <c:pt idx="34">
                  <c:v>4.7600000000000024E-4</c:v>
                </c:pt>
                <c:pt idx="35">
                  <c:v>4.6299999999999998E-4</c:v>
                </c:pt>
                <c:pt idx="36">
                  <c:v>4.5400000000000101E-4</c:v>
                </c:pt>
                <c:pt idx="37">
                  <c:v>4.3200000000000004E-4</c:v>
                </c:pt>
                <c:pt idx="38">
                  <c:v>4.1700000000000087E-4</c:v>
                </c:pt>
                <c:pt idx="39">
                  <c:v>4.0600000000000022E-4</c:v>
                </c:pt>
                <c:pt idx="40">
                  <c:v>4.0500000000000014E-4</c:v>
                </c:pt>
                <c:pt idx="41">
                  <c:v>4.0000000000000034E-4</c:v>
                </c:pt>
                <c:pt idx="42">
                  <c:v>3.9900000000000065E-4</c:v>
                </c:pt>
                <c:pt idx="43">
                  <c:v>3.9600000000000079E-4</c:v>
                </c:pt>
                <c:pt idx="44">
                  <c:v>3.8900000000000056E-4</c:v>
                </c:pt>
                <c:pt idx="45">
                  <c:v>3.8600000000000076E-4</c:v>
                </c:pt>
                <c:pt idx="46">
                  <c:v>3.8200000000000077E-4</c:v>
                </c:pt>
                <c:pt idx="47">
                  <c:v>3.7400000000000101E-4</c:v>
                </c:pt>
                <c:pt idx="48">
                  <c:v>3.6600000000000098E-4</c:v>
                </c:pt>
                <c:pt idx="49">
                  <c:v>3.6500000000000074E-4</c:v>
                </c:pt>
                <c:pt idx="50">
                  <c:v>3.630000000000008E-4</c:v>
                </c:pt>
                <c:pt idx="51">
                  <c:v>3.5900000000000065E-4</c:v>
                </c:pt>
                <c:pt idx="52">
                  <c:v>3.570000000000006E-4</c:v>
                </c:pt>
                <c:pt idx="53">
                  <c:v>3.570000000000006E-4</c:v>
                </c:pt>
                <c:pt idx="54">
                  <c:v>3.5100000000000056E-4</c:v>
                </c:pt>
                <c:pt idx="55">
                  <c:v>3.5000000000000076E-4</c:v>
                </c:pt>
                <c:pt idx="56">
                  <c:v>3.4900000000000057E-4</c:v>
                </c:pt>
                <c:pt idx="57">
                  <c:v>3.4400000000000077E-4</c:v>
                </c:pt>
                <c:pt idx="58">
                  <c:v>3.3900000000000011E-4</c:v>
                </c:pt>
                <c:pt idx="59">
                  <c:v>3.2800000000000098E-4</c:v>
                </c:pt>
                <c:pt idx="60">
                  <c:v>3.2400000000000094E-4</c:v>
                </c:pt>
                <c:pt idx="61">
                  <c:v>3.2400000000000094E-4</c:v>
                </c:pt>
                <c:pt idx="62">
                  <c:v>3.20000000000001E-4</c:v>
                </c:pt>
                <c:pt idx="63">
                  <c:v>3.170000000000006E-4</c:v>
                </c:pt>
                <c:pt idx="64">
                  <c:v>3.1000000000000081E-4</c:v>
                </c:pt>
                <c:pt idx="65">
                  <c:v>3.1000000000000081E-4</c:v>
                </c:pt>
                <c:pt idx="66">
                  <c:v>3.0700000000000052E-4</c:v>
                </c:pt>
                <c:pt idx="67">
                  <c:v>3.0000000000000062E-4</c:v>
                </c:pt>
                <c:pt idx="68">
                  <c:v>2.9800000000000063E-4</c:v>
                </c:pt>
                <c:pt idx="69">
                  <c:v>2.9100000000000019E-4</c:v>
                </c:pt>
                <c:pt idx="70">
                  <c:v>2.8900000000000014E-4</c:v>
                </c:pt>
                <c:pt idx="71">
                  <c:v>2.8300000000000005E-4</c:v>
                </c:pt>
                <c:pt idx="72">
                  <c:v>2.8300000000000005E-4</c:v>
                </c:pt>
                <c:pt idx="73">
                  <c:v>2.81E-4</c:v>
                </c:pt>
                <c:pt idx="74">
                  <c:v>2.780000000000009E-4</c:v>
                </c:pt>
                <c:pt idx="75">
                  <c:v>2.7700000000000072E-4</c:v>
                </c:pt>
                <c:pt idx="76">
                  <c:v>2.7600000000000085E-4</c:v>
                </c:pt>
                <c:pt idx="77">
                  <c:v>2.7600000000000085E-4</c:v>
                </c:pt>
                <c:pt idx="78">
                  <c:v>2.7300000000000062E-4</c:v>
                </c:pt>
                <c:pt idx="79">
                  <c:v>2.7100000000000057E-4</c:v>
                </c:pt>
                <c:pt idx="80">
                  <c:v>2.7000000000000076E-4</c:v>
                </c:pt>
                <c:pt idx="81">
                  <c:v>2.6700000000000053E-4</c:v>
                </c:pt>
                <c:pt idx="82">
                  <c:v>2.6700000000000053E-4</c:v>
                </c:pt>
                <c:pt idx="83">
                  <c:v>2.6500000000000042E-4</c:v>
                </c:pt>
                <c:pt idx="84">
                  <c:v>2.6500000000000042E-4</c:v>
                </c:pt>
                <c:pt idx="85">
                  <c:v>2.6500000000000042E-4</c:v>
                </c:pt>
                <c:pt idx="86">
                  <c:v>2.6400000000000067E-4</c:v>
                </c:pt>
                <c:pt idx="87">
                  <c:v>2.6400000000000067E-4</c:v>
                </c:pt>
                <c:pt idx="88">
                  <c:v>2.6400000000000067E-4</c:v>
                </c:pt>
                <c:pt idx="89">
                  <c:v>2.6300000000000016E-4</c:v>
                </c:pt>
                <c:pt idx="90">
                  <c:v>2.6200000000000068E-4</c:v>
                </c:pt>
                <c:pt idx="91">
                  <c:v>2.6100000000000011E-4</c:v>
                </c:pt>
                <c:pt idx="92">
                  <c:v>2.5900000000000006E-4</c:v>
                </c:pt>
                <c:pt idx="93">
                  <c:v>2.5900000000000006E-4</c:v>
                </c:pt>
                <c:pt idx="94">
                  <c:v>2.5600000000000058E-4</c:v>
                </c:pt>
                <c:pt idx="95">
                  <c:v>2.5500000000000002E-4</c:v>
                </c:pt>
                <c:pt idx="96">
                  <c:v>2.5300000000000002E-4</c:v>
                </c:pt>
                <c:pt idx="97">
                  <c:v>2.5300000000000002E-4</c:v>
                </c:pt>
                <c:pt idx="98">
                  <c:v>2.500000000000006E-4</c:v>
                </c:pt>
                <c:pt idx="99">
                  <c:v>2.500000000000006E-4</c:v>
                </c:pt>
                <c:pt idx="100">
                  <c:v>2.4700000000000009E-4</c:v>
                </c:pt>
                <c:pt idx="101">
                  <c:v>2.4700000000000009E-4</c:v>
                </c:pt>
                <c:pt idx="102">
                  <c:v>2.4600000000000012E-4</c:v>
                </c:pt>
                <c:pt idx="103">
                  <c:v>2.4600000000000012E-4</c:v>
                </c:pt>
                <c:pt idx="104">
                  <c:v>2.4500000000000005E-4</c:v>
                </c:pt>
                <c:pt idx="105">
                  <c:v>2.4500000000000005E-4</c:v>
                </c:pt>
                <c:pt idx="106">
                  <c:v>2.4500000000000005E-4</c:v>
                </c:pt>
                <c:pt idx="107">
                  <c:v>2.4399999999999999E-4</c:v>
                </c:pt>
                <c:pt idx="108">
                  <c:v>2.4300000000000002E-4</c:v>
                </c:pt>
                <c:pt idx="109">
                  <c:v>2.4300000000000002E-4</c:v>
                </c:pt>
                <c:pt idx="110">
                  <c:v>2.4200000000000049E-4</c:v>
                </c:pt>
                <c:pt idx="111">
                  <c:v>2.4100000000000006E-4</c:v>
                </c:pt>
                <c:pt idx="112">
                  <c:v>2.4100000000000006E-4</c:v>
                </c:pt>
                <c:pt idx="113">
                  <c:v>2.4100000000000006E-4</c:v>
                </c:pt>
                <c:pt idx="114">
                  <c:v>2.4000000000000049E-4</c:v>
                </c:pt>
                <c:pt idx="115">
                  <c:v>2.3900000000000001E-4</c:v>
                </c:pt>
                <c:pt idx="116">
                  <c:v>2.3900000000000001E-4</c:v>
                </c:pt>
                <c:pt idx="117">
                  <c:v>2.3900000000000001E-4</c:v>
                </c:pt>
                <c:pt idx="118">
                  <c:v>2.3700000000000001E-4</c:v>
                </c:pt>
                <c:pt idx="119">
                  <c:v>2.3700000000000001E-4</c:v>
                </c:pt>
                <c:pt idx="120">
                  <c:v>2.3599999999999999E-4</c:v>
                </c:pt>
                <c:pt idx="121">
                  <c:v>2.3599999999999999E-4</c:v>
                </c:pt>
                <c:pt idx="122">
                  <c:v>2.3599999999999999E-4</c:v>
                </c:pt>
                <c:pt idx="123">
                  <c:v>2.3599999999999999E-4</c:v>
                </c:pt>
                <c:pt idx="124">
                  <c:v>2.3400000000000016E-4</c:v>
                </c:pt>
                <c:pt idx="125">
                  <c:v>2.3200000000000016E-4</c:v>
                </c:pt>
                <c:pt idx="126">
                  <c:v>2.3200000000000016E-4</c:v>
                </c:pt>
                <c:pt idx="127">
                  <c:v>2.31E-4</c:v>
                </c:pt>
                <c:pt idx="128">
                  <c:v>2.3000000000000012E-4</c:v>
                </c:pt>
                <c:pt idx="129">
                  <c:v>2.2900000000000055E-4</c:v>
                </c:pt>
                <c:pt idx="130">
                  <c:v>2.280000000000008E-4</c:v>
                </c:pt>
                <c:pt idx="131">
                  <c:v>2.280000000000008E-4</c:v>
                </c:pt>
                <c:pt idx="132">
                  <c:v>2.2700000000000053E-4</c:v>
                </c:pt>
                <c:pt idx="133">
                  <c:v>2.2400000000000073E-4</c:v>
                </c:pt>
                <c:pt idx="134">
                  <c:v>2.220000000000006E-4</c:v>
                </c:pt>
                <c:pt idx="135">
                  <c:v>2.2100000000000049E-4</c:v>
                </c:pt>
                <c:pt idx="136">
                  <c:v>2.2100000000000049E-4</c:v>
                </c:pt>
                <c:pt idx="137">
                  <c:v>2.1800000000000077E-4</c:v>
                </c:pt>
                <c:pt idx="138">
                  <c:v>2.1800000000000077E-4</c:v>
                </c:pt>
                <c:pt idx="139">
                  <c:v>2.1700000000000012E-4</c:v>
                </c:pt>
                <c:pt idx="140">
                  <c:v>2.1700000000000012E-4</c:v>
                </c:pt>
                <c:pt idx="141">
                  <c:v>2.1500000000000048E-4</c:v>
                </c:pt>
                <c:pt idx="142">
                  <c:v>2.1500000000000048E-4</c:v>
                </c:pt>
                <c:pt idx="143">
                  <c:v>2.1300000000000016E-4</c:v>
                </c:pt>
                <c:pt idx="144">
                  <c:v>2.1200000000000055E-4</c:v>
                </c:pt>
                <c:pt idx="145">
                  <c:v>2.1100000000000011E-4</c:v>
                </c:pt>
                <c:pt idx="146">
                  <c:v>2.1100000000000011E-4</c:v>
                </c:pt>
                <c:pt idx="147">
                  <c:v>2.1000000000000055E-4</c:v>
                </c:pt>
                <c:pt idx="148">
                  <c:v>2.0900000000000012E-4</c:v>
                </c:pt>
                <c:pt idx="149">
                  <c:v>2.0900000000000012E-4</c:v>
                </c:pt>
                <c:pt idx="150">
                  <c:v>2.080000000000005E-4</c:v>
                </c:pt>
                <c:pt idx="151">
                  <c:v>2.0700000000000002E-4</c:v>
                </c:pt>
                <c:pt idx="152">
                  <c:v>2.0600000000000051E-4</c:v>
                </c:pt>
                <c:pt idx="153">
                  <c:v>2.0600000000000051E-4</c:v>
                </c:pt>
                <c:pt idx="154">
                  <c:v>2.0500000000000002E-4</c:v>
                </c:pt>
                <c:pt idx="155">
                  <c:v>2.0500000000000002E-4</c:v>
                </c:pt>
                <c:pt idx="156">
                  <c:v>2.0500000000000002E-4</c:v>
                </c:pt>
                <c:pt idx="157">
                  <c:v>2.0400000000000049E-4</c:v>
                </c:pt>
                <c:pt idx="158">
                  <c:v>2.0400000000000049E-4</c:v>
                </c:pt>
                <c:pt idx="159">
                  <c:v>2.0300000000000011E-4</c:v>
                </c:pt>
                <c:pt idx="160">
                  <c:v>2.0300000000000011E-4</c:v>
                </c:pt>
                <c:pt idx="161">
                  <c:v>2.0200000000000049E-4</c:v>
                </c:pt>
                <c:pt idx="162">
                  <c:v>2.0200000000000049E-4</c:v>
                </c:pt>
                <c:pt idx="163">
                  <c:v>2.0100000000000006E-4</c:v>
                </c:pt>
                <c:pt idx="164">
                  <c:v>2.000000000000005E-4</c:v>
                </c:pt>
                <c:pt idx="165">
                  <c:v>2.000000000000005E-4</c:v>
                </c:pt>
                <c:pt idx="166">
                  <c:v>2.000000000000005E-4</c:v>
                </c:pt>
                <c:pt idx="167">
                  <c:v>1.9900000000000074E-4</c:v>
                </c:pt>
                <c:pt idx="168">
                  <c:v>1.9900000000000074E-4</c:v>
                </c:pt>
                <c:pt idx="169">
                  <c:v>1.9800000000000072E-4</c:v>
                </c:pt>
                <c:pt idx="170">
                  <c:v>1.9800000000000072E-4</c:v>
                </c:pt>
                <c:pt idx="171">
                  <c:v>1.9800000000000072E-4</c:v>
                </c:pt>
                <c:pt idx="172">
                  <c:v>1.9800000000000072E-4</c:v>
                </c:pt>
                <c:pt idx="173">
                  <c:v>1.9700000000000064E-4</c:v>
                </c:pt>
                <c:pt idx="174">
                  <c:v>1.9700000000000064E-4</c:v>
                </c:pt>
                <c:pt idx="175">
                  <c:v>1.9700000000000064E-4</c:v>
                </c:pt>
                <c:pt idx="176">
                  <c:v>1.9600000000000056E-4</c:v>
                </c:pt>
                <c:pt idx="177">
                  <c:v>1.9600000000000056E-4</c:v>
                </c:pt>
                <c:pt idx="178">
                  <c:v>1.9600000000000056E-4</c:v>
                </c:pt>
                <c:pt idx="179">
                  <c:v>1.9500000000000062E-4</c:v>
                </c:pt>
                <c:pt idx="180">
                  <c:v>1.9500000000000062E-4</c:v>
                </c:pt>
                <c:pt idx="181">
                  <c:v>1.9500000000000062E-4</c:v>
                </c:pt>
                <c:pt idx="182">
                  <c:v>1.9400000000000065E-4</c:v>
                </c:pt>
                <c:pt idx="183">
                  <c:v>1.9400000000000065E-4</c:v>
                </c:pt>
                <c:pt idx="184">
                  <c:v>1.9300000000000065E-4</c:v>
                </c:pt>
                <c:pt idx="185">
                  <c:v>1.9300000000000065E-4</c:v>
                </c:pt>
                <c:pt idx="186">
                  <c:v>1.9300000000000065E-4</c:v>
                </c:pt>
                <c:pt idx="187">
                  <c:v>1.920000000000006E-4</c:v>
                </c:pt>
                <c:pt idx="188">
                  <c:v>1.920000000000006E-4</c:v>
                </c:pt>
                <c:pt idx="189">
                  <c:v>1.920000000000006E-4</c:v>
                </c:pt>
                <c:pt idx="190">
                  <c:v>1.9100000000000066E-4</c:v>
                </c:pt>
                <c:pt idx="191">
                  <c:v>1.9100000000000066E-4</c:v>
                </c:pt>
                <c:pt idx="192">
                  <c:v>1.9100000000000066E-4</c:v>
                </c:pt>
                <c:pt idx="193">
                  <c:v>1.9100000000000066E-4</c:v>
                </c:pt>
                <c:pt idx="194">
                  <c:v>1.9000000000000066E-4</c:v>
                </c:pt>
                <c:pt idx="195">
                  <c:v>1.8900000000000058E-4</c:v>
                </c:pt>
                <c:pt idx="196">
                  <c:v>1.8900000000000058E-4</c:v>
                </c:pt>
                <c:pt idx="197">
                  <c:v>1.8800000000000053E-4</c:v>
                </c:pt>
                <c:pt idx="198">
                  <c:v>1.8800000000000053E-4</c:v>
                </c:pt>
                <c:pt idx="199">
                  <c:v>1.8800000000000053E-4</c:v>
                </c:pt>
                <c:pt idx="200">
                  <c:v>1.8800000000000053E-4</c:v>
                </c:pt>
                <c:pt idx="201">
                  <c:v>1.8700000000000056E-4</c:v>
                </c:pt>
                <c:pt idx="202">
                  <c:v>1.8599999999999999E-4</c:v>
                </c:pt>
                <c:pt idx="203">
                  <c:v>1.8599999999999999E-4</c:v>
                </c:pt>
                <c:pt idx="204">
                  <c:v>1.8599999999999999E-4</c:v>
                </c:pt>
                <c:pt idx="205">
                  <c:v>1.8500000000000051E-4</c:v>
                </c:pt>
                <c:pt idx="206">
                  <c:v>1.8500000000000051E-4</c:v>
                </c:pt>
                <c:pt idx="207">
                  <c:v>1.8500000000000051E-4</c:v>
                </c:pt>
                <c:pt idx="208">
                  <c:v>1.8400000000000057E-4</c:v>
                </c:pt>
                <c:pt idx="209">
                  <c:v>1.8400000000000057E-4</c:v>
                </c:pt>
                <c:pt idx="210">
                  <c:v>1.8200000000000055E-4</c:v>
                </c:pt>
                <c:pt idx="211">
                  <c:v>1.8200000000000055E-4</c:v>
                </c:pt>
                <c:pt idx="212">
                  <c:v>1.810000000000005E-4</c:v>
                </c:pt>
                <c:pt idx="213">
                  <c:v>1.810000000000005E-4</c:v>
                </c:pt>
                <c:pt idx="214">
                  <c:v>1.8000000000000047E-4</c:v>
                </c:pt>
                <c:pt idx="215">
                  <c:v>1.8000000000000047E-4</c:v>
                </c:pt>
                <c:pt idx="216">
                  <c:v>1.8000000000000047E-4</c:v>
                </c:pt>
                <c:pt idx="217">
                  <c:v>1.7899999999999999E-4</c:v>
                </c:pt>
                <c:pt idx="218">
                  <c:v>1.7899999999999999E-4</c:v>
                </c:pt>
                <c:pt idx="219">
                  <c:v>1.7799999999999999E-4</c:v>
                </c:pt>
                <c:pt idx="220">
                  <c:v>1.7699999999999999E-4</c:v>
                </c:pt>
                <c:pt idx="221">
                  <c:v>1.7699999999999999E-4</c:v>
                </c:pt>
                <c:pt idx="222">
                  <c:v>1.7699999999999999E-4</c:v>
                </c:pt>
                <c:pt idx="223">
                  <c:v>1.7600000000000046E-4</c:v>
                </c:pt>
                <c:pt idx="224">
                  <c:v>1.7600000000000046E-4</c:v>
                </c:pt>
                <c:pt idx="225">
                  <c:v>1.750000000000004E-4</c:v>
                </c:pt>
                <c:pt idx="226">
                  <c:v>1.7400000000000038E-4</c:v>
                </c:pt>
                <c:pt idx="227">
                  <c:v>1.7300000000000041E-4</c:v>
                </c:pt>
                <c:pt idx="228">
                  <c:v>1.7100000000000036E-4</c:v>
                </c:pt>
                <c:pt idx="229">
                  <c:v>1.7100000000000036E-4</c:v>
                </c:pt>
                <c:pt idx="230">
                  <c:v>1.7100000000000036E-4</c:v>
                </c:pt>
                <c:pt idx="231">
                  <c:v>1.7000000000000034E-4</c:v>
                </c:pt>
                <c:pt idx="232">
                  <c:v>1.7000000000000034E-4</c:v>
                </c:pt>
                <c:pt idx="233">
                  <c:v>1.7000000000000034E-4</c:v>
                </c:pt>
                <c:pt idx="234">
                  <c:v>1.6900000000000053E-4</c:v>
                </c:pt>
                <c:pt idx="235">
                  <c:v>1.6900000000000053E-4</c:v>
                </c:pt>
                <c:pt idx="236">
                  <c:v>1.6800000000000056E-4</c:v>
                </c:pt>
                <c:pt idx="237">
                  <c:v>1.6800000000000056E-4</c:v>
                </c:pt>
                <c:pt idx="238">
                  <c:v>1.6800000000000056E-4</c:v>
                </c:pt>
                <c:pt idx="239">
                  <c:v>1.6800000000000056E-4</c:v>
                </c:pt>
                <c:pt idx="240">
                  <c:v>1.6800000000000056E-4</c:v>
                </c:pt>
                <c:pt idx="241">
                  <c:v>1.6700000000000054E-4</c:v>
                </c:pt>
                <c:pt idx="242">
                  <c:v>1.6700000000000054E-4</c:v>
                </c:pt>
                <c:pt idx="243">
                  <c:v>1.6700000000000054E-4</c:v>
                </c:pt>
                <c:pt idx="244">
                  <c:v>1.6700000000000054E-4</c:v>
                </c:pt>
                <c:pt idx="245">
                  <c:v>1.6600000000000057E-4</c:v>
                </c:pt>
                <c:pt idx="246">
                  <c:v>1.6600000000000057E-4</c:v>
                </c:pt>
                <c:pt idx="247">
                  <c:v>1.6600000000000057E-4</c:v>
                </c:pt>
                <c:pt idx="248">
                  <c:v>1.6600000000000057E-4</c:v>
                </c:pt>
                <c:pt idx="249">
                  <c:v>1.6500000000000057E-4</c:v>
                </c:pt>
                <c:pt idx="250">
                  <c:v>1.6500000000000057E-4</c:v>
                </c:pt>
                <c:pt idx="251">
                  <c:v>1.6400000000000054E-4</c:v>
                </c:pt>
                <c:pt idx="252">
                  <c:v>1.6400000000000054E-4</c:v>
                </c:pt>
                <c:pt idx="253">
                  <c:v>1.6400000000000054E-4</c:v>
                </c:pt>
                <c:pt idx="254">
                  <c:v>1.6400000000000054E-4</c:v>
                </c:pt>
                <c:pt idx="255">
                  <c:v>1.6300000000000055E-4</c:v>
                </c:pt>
                <c:pt idx="256">
                  <c:v>1.6300000000000055E-4</c:v>
                </c:pt>
                <c:pt idx="257">
                  <c:v>1.620000000000005E-4</c:v>
                </c:pt>
                <c:pt idx="258">
                  <c:v>1.620000000000005E-4</c:v>
                </c:pt>
                <c:pt idx="259">
                  <c:v>1.620000000000005E-4</c:v>
                </c:pt>
                <c:pt idx="260">
                  <c:v>1.620000000000005E-4</c:v>
                </c:pt>
                <c:pt idx="261">
                  <c:v>1.610000000000005E-4</c:v>
                </c:pt>
                <c:pt idx="262">
                  <c:v>1.610000000000005E-4</c:v>
                </c:pt>
                <c:pt idx="263">
                  <c:v>1.600000000000005E-4</c:v>
                </c:pt>
                <c:pt idx="264">
                  <c:v>1.600000000000005E-4</c:v>
                </c:pt>
                <c:pt idx="265">
                  <c:v>1.5899999999999999E-4</c:v>
                </c:pt>
                <c:pt idx="266">
                  <c:v>1.5799999999999999E-4</c:v>
                </c:pt>
                <c:pt idx="267">
                  <c:v>1.5799999999999999E-4</c:v>
                </c:pt>
                <c:pt idx="268">
                  <c:v>1.5799999999999999E-4</c:v>
                </c:pt>
                <c:pt idx="269">
                  <c:v>1.5799999999999999E-4</c:v>
                </c:pt>
                <c:pt idx="270">
                  <c:v>1.5799999999999999E-4</c:v>
                </c:pt>
                <c:pt idx="271">
                  <c:v>1.5799999999999999E-4</c:v>
                </c:pt>
                <c:pt idx="272">
                  <c:v>1.5699999999999999E-4</c:v>
                </c:pt>
                <c:pt idx="273">
                  <c:v>1.5699999999999999E-4</c:v>
                </c:pt>
                <c:pt idx="274">
                  <c:v>1.5600000000000043E-4</c:v>
                </c:pt>
                <c:pt idx="275">
                  <c:v>1.5600000000000043E-4</c:v>
                </c:pt>
                <c:pt idx="276">
                  <c:v>1.5500000000000041E-4</c:v>
                </c:pt>
                <c:pt idx="277">
                  <c:v>1.5500000000000041E-4</c:v>
                </c:pt>
                <c:pt idx="278">
                  <c:v>1.5500000000000041E-4</c:v>
                </c:pt>
                <c:pt idx="279">
                  <c:v>1.5400000000000041E-4</c:v>
                </c:pt>
                <c:pt idx="280">
                  <c:v>1.5400000000000041E-4</c:v>
                </c:pt>
                <c:pt idx="281">
                  <c:v>1.5300000000000041E-4</c:v>
                </c:pt>
                <c:pt idx="282">
                  <c:v>1.5200000000000041E-4</c:v>
                </c:pt>
                <c:pt idx="283">
                  <c:v>1.5100000000000034E-4</c:v>
                </c:pt>
                <c:pt idx="284">
                  <c:v>1.5100000000000034E-4</c:v>
                </c:pt>
                <c:pt idx="285">
                  <c:v>1.5100000000000034E-4</c:v>
                </c:pt>
                <c:pt idx="286">
                  <c:v>1.4999999999999999E-4</c:v>
                </c:pt>
                <c:pt idx="287">
                  <c:v>1.4999999999999999E-4</c:v>
                </c:pt>
                <c:pt idx="288">
                  <c:v>1.4999999999999999E-4</c:v>
                </c:pt>
                <c:pt idx="289">
                  <c:v>1.4899999999999999E-4</c:v>
                </c:pt>
                <c:pt idx="290">
                  <c:v>1.4899999999999999E-4</c:v>
                </c:pt>
                <c:pt idx="291">
                  <c:v>1.4899999999999999E-4</c:v>
                </c:pt>
                <c:pt idx="292">
                  <c:v>1.4899999999999999E-4</c:v>
                </c:pt>
                <c:pt idx="293">
                  <c:v>1.4899999999999999E-4</c:v>
                </c:pt>
                <c:pt idx="294">
                  <c:v>1.4799999999999999E-4</c:v>
                </c:pt>
                <c:pt idx="295">
                  <c:v>1.4799999999999999E-4</c:v>
                </c:pt>
                <c:pt idx="296">
                  <c:v>1.4799999999999999E-4</c:v>
                </c:pt>
                <c:pt idx="297">
                  <c:v>1.4799999999999999E-4</c:v>
                </c:pt>
                <c:pt idx="298">
                  <c:v>1.4700000000000032E-4</c:v>
                </c:pt>
                <c:pt idx="299">
                  <c:v>1.4700000000000032E-4</c:v>
                </c:pt>
                <c:pt idx="300">
                  <c:v>1.4700000000000032E-4</c:v>
                </c:pt>
                <c:pt idx="301">
                  <c:v>1.460000000000003E-4</c:v>
                </c:pt>
                <c:pt idx="302">
                  <c:v>1.450000000000003E-4</c:v>
                </c:pt>
                <c:pt idx="303">
                  <c:v>1.450000000000003E-4</c:v>
                </c:pt>
                <c:pt idx="304">
                  <c:v>1.450000000000003E-4</c:v>
                </c:pt>
                <c:pt idx="305">
                  <c:v>1.440000000000003E-4</c:v>
                </c:pt>
                <c:pt idx="306">
                  <c:v>1.440000000000003E-4</c:v>
                </c:pt>
                <c:pt idx="307">
                  <c:v>1.440000000000003E-4</c:v>
                </c:pt>
                <c:pt idx="308">
                  <c:v>1.440000000000003E-4</c:v>
                </c:pt>
                <c:pt idx="309">
                  <c:v>1.440000000000003E-4</c:v>
                </c:pt>
                <c:pt idx="310">
                  <c:v>1.440000000000003E-4</c:v>
                </c:pt>
                <c:pt idx="311">
                  <c:v>1.440000000000003E-4</c:v>
                </c:pt>
                <c:pt idx="312">
                  <c:v>1.4300000000000028E-4</c:v>
                </c:pt>
                <c:pt idx="313">
                  <c:v>1.4300000000000028E-4</c:v>
                </c:pt>
                <c:pt idx="314">
                  <c:v>1.4200000000000028E-4</c:v>
                </c:pt>
                <c:pt idx="315">
                  <c:v>1.4200000000000028E-4</c:v>
                </c:pt>
                <c:pt idx="316">
                  <c:v>1.4200000000000028E-4</c:v>
                </c:pt>
                <c:pt idx="317">
                  <c:v>1.4100000000000001E-4</c:v>
                </c:pt>
                <c:pt idx="318">
                  <c:v>1.4100000000000001E-4</c:v>
                </c:pt>
                <c:pt idx="319">
                  <c:v>1.4100000000000001E-4</c:v>
                </c:pt>
                <c:pt idx="320">
                  <c:v>1.4100000000000001E-4</c:v>
                </c:pt>
                <c:pt idx="321">
                  <c:v>1.4100000000000001E-4</c:v>
                </c:pt>
                <c:pt idx="322">
                  <c:v>1.3999999999999999E-4</c:v>
                </c:pt>
                <c:pt idx="323">
                  <c:v>1.3999999999999999E-4</c:v>
                </c:pt>
                <c:pt idx="324">
                  <c:v>1.3999999999999999E-4</c:v>
                </c:pt>
                <c:pt idx="325">
                  <c:v>1.3999999999999999E-4</c:v>
                </c:pt>
                <c:pt idx="326">
                  <c:v>1.3999999999999999E-4</c:v>
                </c:pt>
                <c:pt idx="327">
                  <c:v>1.3999999999999999E-4</c:v>
                </c:pt>
                <c:pt idx="328">
                  <c:v>1.3899999999999999E-4</c:v>
                </c:pt>
                <c:pt idx="329">
                  <c:v>1.3899999999999999E-4</c:v>
                </c:pt>
                <c:pt idx="330">
                  <c:v>1.3899999999999999E-4</c:v>
                </c:pt>
                <c:pt idx="331">
                  <c:v>1.3799999999999999E-4</c:v>
                </c:pt>
                <c:pt idx="332">
                  <c:v>1.3700000000000046E-4</c:v>
                </c:pt>
                <c:pt idx="333">
                  <c:v>1.3500000000000038E-4</c:v>
                </c:pt>
                <c:pt idx="334">
                  <c:v>1.3500000000000038E-4</c:v>
                </c:pt>
                <c:pt idx="335">
                  <c:v>1.3400000000000044E-4</c:v>
                </c:pt>
                <c:pt idx="336">
                  <c:v>1.3400000000000044E-4</c:v>
                </c:pt>
                <c:pt idx="337">
                  <c:v>1.3400000000000044E-4</c:v>
                </c:pt>
                <c:pt idx="338">
                  <c:v>1.3400000000000044E-4</c:v>
                </c:pt>
                <c:pt idx="339">
                  <c:v>1.3400000000000044E-4</c:v>
                </c:pt>
                <c:pt idx="340">
                  <c:v>1.3400000000000044E-4</c:v>
                </c:pt>
                <c:pt idx="341">
                  <c:v>1.3300000000000041E-4</c:v>
                </c:pt>
                <c:pt idx="342">
                  <c:v>1.3300000000000041E-4</c:v>
                </c:pt>
                <c:pt idx="343">
                  <c:v>1.3300000000000041E-4</c:v>
                </c:pt>
                <c:pt idx="344">
                  <c:v>1.3300000000000041E-4</c:v>
                </c:pt>
                <c:pt idx="345">
                  <c:v>1.3300000000000041E-4</c:v>
                </c:pt>
                <c:pt idx="346">
                  <c:v>1.3300000000000041E-4</c:v>
                </c:pt>
                <c:pt idx="347">
                  <c:v>1.3300000000000041E-4</c:v>
                </c:pt>
                <c:pt idx="348">
                  <c:v>1.3300000000000041E-4</c:v>
                </c:pt>
                <c:pt idx="349">
                  <c:v>1.3100000000000039E-4</c:v>
                </c:pt>
                <c:pt idx="350">
                  <c:v>1.2999999999999999E-4</c:v>
                </c:pt>
                <c:pt idx="351">
                  <c:v>1.2999999999999999E-4</c:v>
                </c:pt>
                <c:pt idx="352">
                  <c:v>1.2999999999999999E-4</c:v>
                </c:pt>
                <c:pt idx="353">
                  <c:v>1.2999999999999999E-4</c:v>
                </c:pt>
                <c:pt idx="354">
                  <c:v>1.2899999999999999E-4</c:v>
                </c:pt>
                <c:pt idx="355">
                  <c:v>1.2899999999999999E-4</c:v>
                </c:pt>
                <c:pt idx="356">
                  <c:v>1.2899999999999999E-4</c:v>
                </c:pt>
                <c:pt idx="357">
                  <c:v>1.2899999999999999E-4</c:v>
                </c:pt>
                <c:pt idx="358">
                  <c:v>1.2899999999999999E-4</c:v>
                </c:pt>
                <c:pt idx="359">
                  <c:v>1.2899999999999999E-4</c:v>
                </c:pt>
                <c:pt idx="360">
                  <c:v>1.270000000000003E-4</c:v>
                </c:pt>
                <c:pt idx="361">
                  <c:v>1.270000000000003E-4</c:v>
                </c:pt>
                <c:pt idx="362">
                  <c:v>1.260000000000003E-4</c:v>
                </c:pt>
                <c:pt idx="363">
                  <c:v>1.260000000000003E-4</c:v>
                </c:pt>
                <c:pt idx="364">
                  <c:v>1.260000000000003E-4</c:v>
                </c:pt>
                <c:pt idx="365">
                  <c:v>1.260000000000003E-4</c:v>
                </c:pt>
                <c:pt idx="366">
                  <c:v>1.260000000000003E-4</c:v>
                </c:pt>
                <c:pt idx="367">
                  <c:v>1.260000000000003E-4</c:v>
                </c:pt>
                <c:pt idx="368">
                  <c:v>1.250000000000003E-4</c:v>
                </c:pt>
                <c:pt idx="369">
                  <c:v>1.250000000000003E-4</c:v>
                </c:pt>
                <c:pt idx="370">
                  <c:v>1.250000000000003E-4</c:v>
                </c:pt>
                <c:pt idx="371">
                  <c:v>1.250000000000003E-4</c:v>
                </c:pt>
                <c:pt idx="372">
                  <c:v>1.240000000000003E-4</c:v>
                </c:pt>
                <c:pt idx="373">
                  <c:v>1.240000000000003E-4</c:v>
                </c:pt>
                <c:pt idx="374">
                  <c:v>1.240000000000003E-4</c:v>
                </c:pt>
                <c:pt idx="375">
                  <c:v>1.240000000000003E-4</c:v>
                </c:pt>
                <c:pt idx="376">
                  <c:v>1.240000000000003E-4</c:v>
                </c:pt>
                <c:pt idx="377">
                  <c:v>1.2300000000000031E-4</c:v>
                </c:pt>
                <c:pt idx="378">
                  <c:v>1.2300000000000031E-4</c:v>
                </c:pt>
                <c:pt idx="379">
                  <c:v>1.2300000000000031E-4</c:v>
                </c:pt>
                <c:pt idx="380">
                  <c:v>1.2300000000000031E-4</c:v>
                </c:pt>
                <c:pt idx="381">
                  <c:v>1.2200000000000027E-4</c:v>
                </c:pt>
                <c:pt idx="382">
                  <c:v>1.2200000000000027E-4</c:v>
                </c:pt>
                <c:pt idx="383">
                  <c:v>1.2200000000000027E-4</c:v>
                </c:pt>
                <c:pt idx="384">
                  <c:v>1.2200000000000027E-4</c:v>
                </c:pt>
                <c:pt idx="385">
                  <c:v>1.2100000000000028E-4</c:v>
                </c:pt>
                <c:pt idx="386">
                  <c:v>1.2100000000000028E-4</c:v>
                </c:pt>
                <c:pt idx="387">
                  <c:v>1.2100000000000028E-4</c:v>
                </c:pt>
                <c:pt idx="388">
                  <c:v>1.2100000000000028E-4</c:v>
                </c:pt>
                <c:pt idx="389">
                  <c:v>1.2000000000000026E-4</c:v>
                </c:pt>
                <c:pt idx="390">
                  <c:v>1.2000000000000026E-4</c:v>
                </c:pt>
                <c:pt idx="391">
                  <c:v>1.2000000000000026E-4</c:v>
                </c:pt>
                <c:pt idx="392">
                  <c:v>1.2000000000000026E-4</c:v>
                </c:pt>
                <c:pt idx="393">
                  <c:v>1.1900000000000047E-4</c:v>
                </c:pt>
                <c:pt idx="394">
                  <c:v>1.1900000000000047E-4</c:v>
                </c:pt>
                <c:pt idx="395">
                  <c:v>1.1900000000000047E-4</c:v>
                </c:pt>
                <c:pt idx="396">
                  <c:v>1.1900000000000047E-4</c:v>
                </c:pt>
                <c:pt idx="397">
                  <c:v>1.1900000000000047E-4</c:v>
                </c:pt>
                <c:pt idx="398">
                  <c:v>1.1800000000000044E-4</c:v>
                </c:pt>
                <c:pt idx="399">
                  <c:v>1.1800000000000044E-4</c:v>
                </c:pt>
                <c:pt idx="400">
                  <c:v>1.1800000000000044E-4</c:v>
                </c:pt>
                <c:pt idx="401">
                  <c:v>1.1700000000000045E-4</c:v>
                </c:pt>
                <c:pt idx="402">
                  <c:v>1.1700000000000045E-4</c:v>
                </c:pt>
                <c:pt idx="403">
                  <c:v>1.1700000000000045E-4</c:v>
                </c:pt>
                <c:pt idx="404">
                  <c:v>1.1700000000000045E-4</c:v>
                </c:pt>
                <c:pt idx="405">
                  <c:v>1.1700000000000045E-4</c:v>
                </c:pt>
                <c:pt idx="406">
                  <c:v>1.1700000000000045E-4</c:v>
                </c:pt>
                <c:pt idx="407">
                  <c:v>1.1700000000000045E-4</c:v>
                </c:pt>
                <c:pt idx="408">
                  <c:v>1.1600000000000046E-4</c:v>
                </c:pt>
                <c:pt idx="409">
                  <c:v>1.1600000000000046E-4</c:v>
                </c:pt>
                <c:pt idx="410">
                  <c:v>1.1600000000000046E-4</c:v>
                </c:pt>
                <c:pt idx="411">
                  <c:v>1.1600000000000046E-4</c:v>
                </c:pt>
                <c:pt idx="412">
                  <c:v>1.1600000000000046E-4</c:v>
                </c:pt>
                <c:pt idx="413">
                  <c:v>1.1500000000000044E-4</c:v>
                </c:pt>
                <c:pt idx="414">
                  <c:v>1.1500000000000044E-4</c:v>
                </c:pt>
                <c:pt idx="415">
                  <c:v>1.1500000000000044E-4</c:v>
                </c:pt>
                <c:pt idx="416">
                  <c:v>1.1500000000000044E-4</c:v>
                </c:pt>
                <c:pt idx="417">
                  <c:v>1.1500000000000044E-4</c:v>
                </c:pt>
                <c:pt idx="418">
                  <c:v>1.1500000000000044E-4</c:v>
                </c:pt>
                <c:pt idx="419">
                  <c:v>1.1400000000000041E-4</c:v>
                </c:pt>
                <c:pt idx="420">
                  <c:v>1.1400000000000041E-4</c:v>
                </c:pt>
                <c:pt idx="421">
                  <c:v>1.1400000000000041E-4</c:v>
                </c:pt>
                <c:pt idx="422">
                  <c:v>1.1400000000000041E-4</c:v>
                </c:pt>
                <c:pt idx="423">
                  <c:v>1.1400000000000041E-4</c:v>
                </c:pt>
                <c:pt idx="424">
                  <c:v>1.1400000000000041E-4</c:v>
                </c:pt>
                <c:pt idx="425">
                  <c:v>1.1400000000000041E-4</c:v>
                </c:pt>
                <c:pt idx="426">
                  <c:v>1.1400000000000041E-4</c:v>
                </c:pt>
                <c:pt idx="427">
                  <c:v>1.1300000000000042E-4</c:v>
                </c:pt>
                <c:pt idx="428">
                  <c:v>1.1300000000000042E-4</c:v>
                </c:pt>
                <c:pt idx="429">
                  <c:v>1.1200000000000043E-4</c:v>
                </c:pt>
                <c:pt idx="430">
                  <c:v>1.1200000000000043E-4</c:v>
                </c:pt>
                <c:pt idx="431">
                  <c:v>1.1200000000000043E-4</c:v>
                </c:pt>
                <c:pt idx="432">
                  <c:v>1.1100000000000039E-4</c:v>
                </c:pt>
                <c:pt idx="433">
                  <c:v>1.1100000000000039E-4</c:v>
                </c:pt>
                <c:pt idx="434">
                  <c:v>1.1100000000000039E-4</c:v>
                </c:pt>
                <c:pt idx="435">
                  <c:v>1.1100000000000039E-4</c:v>
                </c:pt>
                <c:pt idx="436">
                  <c:v>1.1100000000000039E-4</c:v>
                </c:pt>
                <c:pt idx="437">
                  <c:v>1.1100000000000039E-4</c:v>
                </c:pt>
                <c:pt idx="438">
                  <c:v>1.1100000000000039E-4</c:v>
                </c:pt>
                <c:pt idx="439">
                  <c:v>1.1000000000000038E-4</c:v>
                </c:pt>
                <c:pt idx="440">
                  <c:v>1.1000000000000038E-4</c:v>
                </c:pt>
                <c:pt idx="441">
                  <c:v>1.1000000000000038E-4</c:v>
                </c:pt>
                <c:pt idx="442">
                  <c:v>1.1000000000000038E-4</c:v>
                </c:pt>
                <c:pt idx="443">
                  <c:v>1.0900000000000041E-4</c:v>
                </c:pt>
                <c:pt idx="444">
                  <c:v>1.0900000000000041E-4</c:v>
                </c:pt>
                <c:pt idx="445">
                  <c:v>1.0800000000000036E-4</c:v>
                </c:pt>
                <c:pt idx="446">
                  <c:v>1.0800000000000036E-4</c:v>
                </c:pt>
                <c:pt idx="447">
                  <c:v>1.0700000000000034E-4</c:v>
                </c:pt>
                <c:pt idx="448">
                  <c:v>1.0700000000000034E-4</c:v>
                </c:pt>
                <c:pt idx="449">
                  <c:v>1.0700000000000034E-4</c:v>
                </c:pt>
                <c:pt idx="450">
                  <c:v>1.0700000000000034E-4</c:v>
                </c:pt>
                <c:pt idx="451">
                  <c:v>1.0700000000000034E-4</c:v>
                </c:pt>
                <c:pt idx="452">
                  <c:v>1.0600000000000034E-4</c:v>
                </c:pt>
                <c:pt idx="453">
                  <c:v>1.0600000000000034E-4</c:v>
                </c:pt>
                <c:pt idx="454">
                  <c:v>1.0600000000000034E-4</c:v>
                </c:pt>
                <c:pt idx="455">
                  <c:v>1.0600000000000034E-4</c:v>
                </c:pt>
                <c:pt idx="456">
                  <c:v>1.0600000000000034E-4</c:v>
                </c:pt>
                <c:pt idx="457">
                  <c:v>1.0600000000000034E-4</c:v>
                </c:pt>
                <c:pt idx="458">
                  <c:v>1.0500000000000032E-4</c:v>
                </c:pt>
                <c:pt idx="459">
                  <c:v>1.0500000000000032E-4</c:v>
                </c:pt>
                <c:pt idx="460">
                  <c:v>1.0500000000000032E-4</c:v>
                </c:pt>
                <c:pt idx="461">
                  <c:v>1.0500000000000032E-4</c:v>
                </c:pt>
                <c:pt idx="462">
                  <c:v>1.0399999999999998E-4</c:v>
                </c:pt>
                <c:pt idx="463">
                  <c:v>1.0399999999999998E-4</c:v>
                </c:pt>
                <c:pt idx="464">
                  <c:v>1.0399999999999998E-4</c:v>
                </c:pt>
                <c:pt idx="465">
                  <c:v>1.0399999999999998E-4</c:v>
                </c:pt>
                <c:pt idx="466">
                  <c:v>1.0399999999999998E-4</c:v>
                </c:pt>
                <c:pt idx="467">
                  <c:v>1.0300000000000027E-4</c:v>
                </c:pt>
                <c:pt idx="468">
                  <c:v>1.0300000000000027E-4</c:v>
                </c:pt>
                <c:pt idx="469">
                  <c:v>1.0300000000000027E-4</c:v>
                </c:pt>
                <c:pt idx="470">
                  <c:v>1.0200000000000024E-4</c:v>
                </c:pt>
                <c:pt idx="471">
                  <c:v>1.0200000000000024E-4</c:v>
                </c:pt>
                <c:pt idx="472">
                  <c:v>1.0200000000000024E-4</c:v>
                </c:pt>
                <c:pt idx="473">
                  <c:v>1.0100000000000027E-4</c:v>
                </c:pt>
                <c:pt idx="474">
                  <c:v>1.0100000000000027E-4</c:v>
                </c:pt>
                <c:pt idx="475">
                  <c:v>1.0100000000000027E-4</c:v>
                </c:pt>
                <c:pt idx="476">
                  <c:v>1.0100000000000027E-4</c:v>
                </c:pt>
                <c:pt idx="477">
                  <c:v>1.0100000000000027E-4</c:v>
                </c:pt>
                <c:pt idx="478">
                  <c:v>1.0100000000000027E-4</c:v>
                </c:pt>
                <c:pt idx="479">
                  <c:v>1.0100000000000027E-4</c:v>
                </c:pt>
                <c:pt idx="480">
                  <c:v>1.0000000000000025E-4</c:v>
                </c:pt>
                <c:pt idx="481">
                  <c:v>9.9800000000000312E-5</c:v>
                </c:pt>
                <c:pt idx="482">
                  <c:v>9.9600000000000388E-5</c:v>
                </c:pt>
                <c:pt idx="483">
                  <c:v>9.9400000000000234E-5</c:v>
                </c:pt>
                <c:pt idx="484">
                  <c:v>9.920000000000027E-5</c:v>
                </c:pt>
                <c:pt idx="485">
                  <c:v>9.9000000000000319E-5</c:v>
                </c:pt>
                <c:pt idx="486">
                  <c:v>9.9000000000000319E-5</c:v>
                </c:pt>
                <c:pt idx="487">
                  <c:v>9.8700000000000326E-5</c:v>
                </c:pt>
                <c:pt idx="488">
                  <c:v>9.8300000000000275E-5</c:v>
                </c:pt>
                <c:pt idx="489">
                  <c:v>9.8100000000000352E-5</c:v>
                </c:pt>
                <c:pt idx="490">
                  <c:v>9.7900000000000252E-5</c:v>
                </c:pt>
                <c:pt idx="491">
                  <c:v>9.7500000000000269E-5</c:v>
                </c:pt>
                <c:pt idx="492">
                  <c:v>9.7300000000000048E-5</c:v>
                </c:pt>
                <c:pt idx="493">
                  <c:v>9.7200000000000045E-5</c:v>
                </c:pt>
                <c:pt idx="494">
                  <c:v>9.7000000000000067E-5</c:v>
                </c:pt>
                <c:pt idx="495">
                  <c:v>9.6900000000000255E-5</c:v>
                </c:pt>
                <c:pt idx="496">
                  <c:v>9.6500000000000299E-5</c:v>
                </c:pt>
                <c:pt idx="497">
                  <c:v>9.6400000000000066E-5</c:v>
                </c:pt>
                <c:pt idx="498">
                  <c:v>9.6100000000000235E-5</c:v>
                </c:pt>
                <c:pt idx="499">
                  <c:v>9.5900000000000244E-5</c:v>
                </c:pt>
                <c:pt idx="500">
                  <c:v>9.5800000000000282E-5</c:v>
                </c:pt>
                <c:pt idx="501">
                  <c:v>9.5600000000000304E-5</c:v>
                </c:pt>
                <c:pt idx="502">
                  <c:v>9.5600000000000304E-5</c:v>
                </c:pt>
                <c:pt idx="503">
                  <c:v>9.5100000000000252E-5</c:v>
                </c:pt>
                <c:pt idx="504">
                  <c:v>9.5100000000000252E-5</c:v>
                </c:pt>
                <c:pt idx="505">
                  <c:v>9.5000000000000276E-5</c:v>
                </c:pt>
                <c:pt idx="506">
                  <c:v>9.4900000000000274E-5</c:v>
                </c:pt>
                <c:pt idx="507">
                  <c:v>9.4500000000000359E-5</c:v>
                </c:pt>
                <c:pt idx="508">
                  <c:v>9.4300000000000286E-5</c:v>
                </c:pt>
                <c:pt idx="509">
                  <c:v>9.4100000000000282E-5</c:v>
                </c:pt>
                <c:pt idx="510">
                  <c:v>9.3900000000000304E-5</c:v>
                </c:pt>
                <c:pt idx="511">
                  <c:v>9.3800000000000356E-5</c:v>
                </c:pt>
                <c:pt idx="512">
                  <c:v>9.3600000000000391E-5</c:v>
                </c:pt>
                <c:pt idx="513">
                  <c:v>9.3600000000000391E-5</c:v>
                </c:pt>
                <c:pt idx="514">
                  <c:v>9.3500000000000389E-5</c:v>
                </c:pt>
                <c:pt idx="515">
                  <c:v>9.3300000000000276E-5</c:v>
                </c:pt>
                <c:pt idx="516">
                  <c:v>9.3300000000000276E-5</c:v>
                </c:pt>
                <c:pt idx="517">
                  <c:v>9.32000000000003E-5</c:v>
                </c:pt>
                <c:pt idx="518">
                  <c:v>9.32000000000003E-5</c:v>
                </c:pt>
                <c:pt idx="519">
                  <c:v>9.3100000000000311E-5</c:v>
                </c:pt>
                <c:pt idx="520">
                  <c:v>9.3100000000000311E-5</c:v>
                </c:pt>
                <c:pt idx="521">
                  <c:v>9.3100000000000311E-5</c:v>
                </c:pt>
                <c:pt idx="522">
                  <c:v>9.2800000000000209E-5</c:v>
                </c:pt>
                <c:pt idx="523">
                  <c:v>9.2200000000000046E-5</c:v>
                </c:pt>
                <c:pt idx="524">
                  <c:v>9.2100000000000206E-5</c:v>
                </c:pt>
                <c:pt idx="525">
                  <c:v>9.1700000000000237E-5</c:v>
                </c:pt>
                <c:pt idx="526">
                  <c:v>9.1400000000000067E-5</c:v>
                </c:pt>
                <c:pt idx="527">
                  <c:v>9.1200000000000048E-5</c:v>
                </c:pt>
                <c:pt idx="528">
                  <c:v>9.1200000000000048E-5</c:v>
                </c:pt>
                <c:pt idx="529">
                  <c:v>9.0700000000000307E-5</c:v>
                </c:pt>
                <c:pt idx="530">
                  <c:v>9.0600000000000278E-5</c:v>
                </c:pt>
                <c:pt idx="531">
                  <c:v>9.0600000000000278E-5</c:v>
                </c:pt>
                <c:pt idx="532">
                  <c:v>9.0500000000000302E-5</c:v>
                </c:pt>
                <c:pt idx="533">
                  <c:v>9.0400000000000192E-5</c:v>
                </c:pt>
                <c:pt idx="534">
                  <c:v>9.000000000000025E-5</c:v>
                </c:pt>
                <c:pt idx="535">
                  <c:v>9.000000000000025E-5</c:v>
                </c:pt>
                <c:pt idx="536">
                  <c:v>8.9900000000000274E-5</c:v>
                </c:pt>
                <c:pt idx="537">
                  <c:v>8.9700000000000351E-5</c:v>
                </c:pt>
                <c:pt idx="538">
                  <c:v>8.9700000000000351E-5</c:v>
                </c:pt>
                <c:pt idx="539">
                  <c:v>8.9500000000000332E-5</c:v>
                </c:pt>
                <c:pt idx="540">
                  <c:v>8.9500000000000332E-5</c:v>
                </c:pt>
                <c:pt idx="541">
                  <c:v>8.9500000000000332E-5</c:v>
                </c:pt>
                <c:pt idx="542">
                  <c:v>8.9100000000000268E-5</c:v>
                </c:pt>
                <c:pt idx="543">
                  <c:v>8.8800000000000302E-5</c:v>
                </c:pt>
                <c:pt idx="544">
                  <c:v>8.8800000000000302E-5</c:v>
                </c:pt>
                <c:pt idx="545">
                  <c:v>8.8800000000000302E-5</c:v>
                </c:pt>
                <c:pt idx="546">
                  <c:v>8.870000000000034E-5</c:v>
                </c:pt>
                <c:pt idx="547">
                  <c:v>8.8300000000000276E-5</c:v>
                </c:pt>
                <c:pt idx="548">
                  <c:v>8.8200000000000287E-5</c:v>
                </c:pt>
                <c:pt idx="549">
                  <c:v>8.8000000000000296E-5</c:v>
                </c:pt>
                <c:pt idx="550">
                  <c:v>8.8000000000000296E-5</c:v>
                </c:pt>
                <c:pt idx="551">
                  <c:v>8.7700000000000234E-5</c:v>
                </c:pt>
                <c:pt idx="552">
                  <c:v>8.7700000000000234E-5</c:v>
                </c:pt>
                <c:pt idx="553">
                  <c:v>8.7700000000000234E-5</c:v>
                </c:pt>
                <c:pt idx="554">
                  <c:v>8.750000000000027E-5</c:v>
                </c:pt>
                <c:pt idx="555">
                  <c:v>8.750000000000027E-5</c:v>
                </c:pt>
                <c:pt idx="556">
                  <c:v>8.7300000000000048E-5</c:v>
                </c:pt>
                <c:pt idx="557">
                  <c:v>8.7200000000000046E-5</c:v>
                </c:pt>
                <c:pt idx="558">
                  <c:v>8.7200000000000046E-5</c:v>
                </c:pt>
                <c:pt idx="559">
                  <c:v>8.7100000000000098E-5</c:v>
                </c:pt>
                <c:pt idx="560">
                  <c:v>8.6900000000000066E-5</c:v>
                </c:pt>
                <c:pt idx="561">
                  <c:v>8.6700000000000224E-5</c:v>
                </c:pt>
                <c:pt idx="562">
                  <c:v>8.6700000000000224E-5</c:v>
                </c:pt>
                <c:pt idx="563">
                  <c:v>8.6700000000000224E-5</c:v>
                </c:pt>
                <c:pt idx="564">
                  <c:v>8.6500000000000327E-5</c:v>
                </c:pt>
                <c:pt idx="565">
                  <c:v>8.6500000000000327E-5</c:v>
                </c:pt>
                <c:pt idx="566">
                  <c:v>8.6400000000000067E-5</c:v>
                </c:pt>
                <c:pt idx="567">
                  <c:v>8.6100000000000209E-5</c:v>
                </c:pt>
                <c:pt idx="568">
                  <c:v>8.6000000000000234E-5</c:v>
                </c:pt>
                <c:pt idx="569">
                  <c:v>8.5900000000000231E-5</c:v>
                </c:pt>
                <c:pt idx="570">
                  <c:v>8.5700000000000308E-5</c:v>
                </c:pt>
                <c:pt idx="571">
                  <c:v>8.5600000000000278E-5</c:v>
                </c:pt>
                <c:pt idx="572">
                  <c:v>8.5300000000000068E-5</c:v>
                </c:pt>
                <c:pt idx="573">
                  <c:v>8.4500000000000373E-5</c:v>
                </c:pt>
                <c:pt idx="574">
                  <c:v>8.4200000000000231E-5</c:v>
                </c:pt>
                <c:pt idx="575">
                  <c:v>8.4200000000000231E-5</c:v>
                </c:pt>
                <c:pt idx="576">
                  <c:v>8.4000000000000334E-5</c:v>
                </c:pt>
                <c:pt idx="577">
                  <c:v>8.3900000000000278E-5</c:v>
                </c:pt>
                <c:pt idx="578">
                  <c:v>8.3700000000000368E-5</c:v>
                </c:pt>
                <c:pt idx="579">
                  <c:v>8.3600000000000352E-5</c:v>
                </c:pt>
                <c:pt idx="580">
                  <c:v>8.3400000000000252E-5</c:v>
                </c:pt>
                <c:pt idx="581">
                  <c:v>8.3100000000000258E-5</c:v>
                </c:pt>
                <c:pt idx="582">
                  <c:v>8.2800000000000047E-5</c:v>
                </c:pt>
                <c:pt idx="583">
                  <c:v>8.2700000000000208E-5</c:v>
                </c:pt>
                <c:pt idx="584">
                  <c:v>8.2700000000000208E-5</c:v>
                </c:pt>
                <c:pt idx="585">
                  <c:v>8.2300000000000022E-5</c:v>
                </c:pt>
                <c:pt idx="586">
                  <c:v>8.2200000000000006E-5</c:v>
                </c:pt>
                <c:pt idx="587">
                  <c:v>8.2100000000000044E-5</c:v>
                </c:pt>
                <c:pt idx="588">
                  <c:v>8.1600000000000249E-5</c:v>
                </c:pt>
                <c:pt idx="589">
                  <c:v>8.1300000000000025E-5</c:v>
                </c:pt>
                <c:pt idx="590">
                  <c:v>8.1100000000000047E-5</c:v>
                </c:pt>
                <c:pt idx="591">
                  <c:v>8.0900000000000218E-5</c:v>
                </c:pt>
                <c:pt idx="592">
                  <c:v>8.0400000000000043E-5</c:v>
                </c:pt>
                <c:pt idx="593">
                  <c:v>8.0300000000000027E-5</c:v>
                </c:pt>
                <c:pt idx="594">
                  <c:v>8.0200000000000066E-5</c:v>
                </c:pt>
                <c:pt idx="595">
                  <c:v>8.0200000000000066E-5</c:v>
                </c:pt>
                <c:pt idx="596">
                  <c:v>8.0100000000000239E-5</c:v>
                </c:pt>
                <c:pt idx="597">
                  <c:v>8.0100000000000239E-5</c:v>
                </c:pt>
                <c:pt idx="598">
                  <c:v>8.0000000000000223E-5</c:v>
                </c:pt>
                <c:pt idx="599">
                  <c:v>7.9600000000000214E-5</c:v>
                </c:pt>
                <c:pt idx="600">
                  <c:v>7.9400000000000263E-5</c:v>
                </c:pt>
                <c:pt idx="601">
                  <c:v>7.9200000000000231E-5</c:v>
                </c:pt>
                <c:pt idx="602">
                  <c:v>7.9200000000000231E-5</c:v>
                </c:pt>
                <c:pt idx="603">
                  <c:v>7.8800000000000208E-5</c:v>
                </c:pt>
                <c:pt idx="604">
                  <c:v>7.8700000000000232E-5</c:v>
                </c:pt>
                <c:pt idx="605">
                  <c:v>7.8600000000000135E-5</c:v>
                </c:pt>
                <c:pt idx="606">
                  <c:v>7.8300000000000223E-5</c:v>
                </c:pt>
                <c:pt idx="607">
                  <c:v>7.8100000000000164E-5</c:v>
                </c:pt>
                <c:pt idx="608">
                  <c:v>7.7900000000000213E-5</c:v>
                </c:pt>
                <c:pt idx="609">
                  <c:v>7.7900000000000213E-5</c:v>
                </c:pt>
                <c:pt idx="610">
                  <c:v>7.7600000000000165E-5</c:v>
                </c:pt>
                <c:pt idx="611">
                  <c:v>7.7400000000000242E-5</c:v>
                </c:pt>
                <c:pt idx="612">
                  <c:v>7.7300000000000253E-5</c:v>
                </c:pt>
                <c:pt idx="613">
                  <c:v>7.7300000000000253E-5</c:v>
                </c:pt>
                <c:pt idx="614">
                  <c:v>7.7300000000000253E-5</c:v>
                </c:pt>
                <c:pt idx="615">
                  <c:v>7.7200000000000182E-5</c:v>
                </c:pt>
                <c:pt idx="616">
                  <c:v>7.7200000000000182E-5</c:v>
                </c:pt>
                <c:pt idx="617">
                  <c:v>7.7100000000000194E-5</c:v>
                </c:pt>
                <c:pt idx="618">
                  <c:v>7.7000000000000232E-5</c:v>
                </c:pt>
                <c:pt idx="619">
                  <c:v>7.7000000000000232E-5</c:v>
                </c:pt>
                <c:pt idx="620">
                  <c:v>7.7000000000000232E-5</c:v>
                </c:pt>
                <c:pt idx="621">
                  <c:v>7.6700000000000197E-5</c:v>
                </c:pt>
                <c:pt idx="622">
                  <c:v>7.6300000000000201E-5</c:v>
                </c:pt>
                <c:pt idx="623">
                  <c:v>7.6200000000000131E-5</c:v>
                </c:pt>
                <c:pt idx="624">
                  <c:v>7.6000000000000167E-5</c:v>
                </c:pt>
                <c:pt idx="625">
                  <c:v>7.5700000000000241E-5</c:v>
                </c:pt>
                <c:pt idx="626">
                  <c:v>7.5700000000000241E-5</c:v>
                </c:pt>
                <c:pt idx="627">
                  <c:v>7.4700000000000271E-5</c:v>
                </c:pt>
                <c:pt idx="628">
                  <c:v>7.4600000000000201E-5</c:v>
                </c:pt>
                <c:pt idx="629">
                  <c:v>7.4100000000000256E-5</c:v>
                </c:pt>
                <c:pt idx="630">
                  <c:v>7.4100000000000256E-5</c:v>
                </c:pt>
                <c:pt idx="631">
                  <c:v>7.3800000000000208E-5</c:v>
                </c:pt>
                <c:pt idx="632">
                  <c:v>7.3800000000000208E-5</c:v>
                </c:pt>
                <c:pt idx="633">
                  <c:v>7.3800000000000208E-5</c:v>
                </c:pt>
                <c:pt idx="634">
                  <c:v>7.3700000000000233E-5</c:v>
                </c:pt>
                <c:pt idx="635">
                  <c:v>7.3300000000000237E-5</c:v>
                </c:pt>
                <c:pt idx="636">
                  <c:v>7.3200000000000153E-5</c:v>
                </c:pt>
                <c:pt idx="637">
                  <c:v>7.3100000000000151E-5</c:v>
                </c:pt>
                <c:pt idx="638">
                  <c:v>7.3100000000000151E-5</c:v>
                </c:pt>
                <c:pt idx="639">
                  <c:v>7.3000000000000175E-5</c:v>
                </c:pt>
                <c:pt idx="640">
                  <c:v>7.3000000000000175E-5</c:v>
                </c:pt>
                <c:pt idx="641">
                  <c:v>7.2800000000000252E-5</c:v>
                </c:pt>
                <c:pt idx="642">
                  <c:v>7.2500000000000204E-5</c:v>
                </c:pt>
                <c:pt idx="643">
                  <c:v>7.2400000000000242E-5</c:v>
                </c:pt>
                <c:pt idx="644">
                  <c:v>7.2000000000000232E-5</c:v>
                </c:pt>
                <c:pt idx="645">
                  <c:v>7.1900000000000135E-5</c:v>
                </c:pt>
                <c:pt idx="646">
                  <c:v>7.1600000000000033E-5</c:v>
                </c:pt>
                <c:pt idx="647">
                  <c:v>7.1500000000000139E-5</c:v>
                </c:pt>
                <c:pt idx="648">
                  <c:v>7.1200000000000023E-5</c:v>
                </c:pt>
                <c:pt idx="649">
                  <c:v>7.1100000000000034E-5</c:v>
                </c:pt>
                <c:pt idx="650">
                  <c:v>7.0900000000000151E-5</c:v>
                </c:pt>
                <c:pt idx="651">
                  <c:v>7.080000000000023E-5</c:v>
                </c:pt>
                <c:pt idx="652">
                  <c:v>7.0700000000000214E-5</c:v>
                </c:pt>
                <c:pt idx="653">
                  <c:v>7.0200000000000134E-5</c:v>
                </c:pt>
                <c:pt idx="654">
                  <c:v>6.980000000000026E-5</c:v>
                </c:pt>
                <c:pt idx="655">
                  <c:v>6.9700000000000271E-5</c:v>
                </c:pt>
                <c:pt idx="656">
                  <c:v>6.9600000000000187E-5</c:v>
                </c:pt>
                <c:pt idx="657">
                  <c:v>6.9500000000000185E-5</c:v>
                </c:pt>
                <c:pt idx="658">
                  <c:v>6.940000000000025E-5</c:v>
                </c:pt>
                <c:pt idx="659">
                  <c:v>6.940000000000025E-5</c:v>
                </c:pt>
                <c:pt idx="660">
                  <c:v>6.9300000000000261E-5</c:v>
                </c:pt>
                <c:pt idx="661">
                  <c:v>6.9300000000000261E-5</c:v>
                </c:pt>
                <c:pt idx="662">
                  <c:v>6.8600000000000122E-5</c:v>
                </c:pt>
                <c:pt idx="663">
                  <c:v>6.8500000000000134E-5</c:v>
                </c:pt>
                <c:pt idx="664">
                  <c:v>6.8400000000000185E-5</c:v>
                </c:pt>
                <c:pt idx="665">
                  <c:v>6.8300000000000196E-5</c:v>
                </c:pt>
                <c:pt idx="666">
                  <c:v>6.8000000000000162E-5</c:v>
                </c:pt>
                <c:pt idx="667">
                  <c:v>6.8000000000000162E-5</c:v>
                </c:pt>
                <c:pt idx="668">
                  <c:v>6.8000000000000162E-5</c:v>
                </c:pt>
                <c:pt idx="669">
                  <c:v>6.79000000000002E-5</c:v>
                </c:pt>
                <c:pt idx="670">
                  <c:v>6.770000000000025E-5</c:v>
                </c:pt>
                <c:pt idx="671">
                  <c:v>6.770000000000025E-5</c:v>
                </c:pt>
                <c:pt idx="672">
                  <c:v>6.7600000000000166E-5</c:v>
                </c:pt>
                <c:pt idx="673">
                  <c:v>6.7500000000000177E-5</c:v>
                </c:pt>
                <c:pt idx="674">
                  <c:v>6.7500000000000177E-5</c:v>
                </c:pt>
                <c:pt idx="675">
                  <c:v>6.7200000000000156E-5</c:v>
                </c:pt>
                <c:pt idx="676">
                  <c:v>6.7100000000000181E-5</c:v>
                </c:pt>
                <c:pt idx="677">
                  <c:v>6.7000000000000206E-5</c:v>
                </c:pt>
                <c:pt idx="678">
                  <c:v>6.6900000000000135E-5</c:v>
                </c:pt>
                <c:pt idx="679">
                  <c:v>6.6700000000000158E-5</c:v>
                </c:pt>
                <c:pt idx="680">
                  <c:v>6.6700000000000158E-5</c:v>
                </c:pt>
                <c:pt idx="681">
                  <c:v>6.6600000000000033E-5</c:v>
                </c:pt>
                <c:pt idx="682">
                  <c:v>6.6600000000000033E-5</c:v>
                </c:pt>
                <c:pt idx="683">
                  <c:v>6.6600000000000033E-5</c:v>
                </c:pt>
                <c:pt idx="684">
                  <c:v>6.640000000000015E-5</c:v>
                </c:pt>
                <c:pt idx="685">
                  <c:v>6.6300000000000148E-5</c:v>
                </c:pt>
                <c:pt idx="686">
                  <c:v>6.5900000000000152E-5</c:v>
                </c:pt>
                <c:pt idx="687">
                  <c:v>6.5900000000000152E-5</c:v>
                </c:pt>
                <c:pt idx="688">
                  <c:v>6.5500000000000156E-5</c:v>
                </c:pt>
                <c:pt idx="689">
                  <c:v>6.5400000000000194E-5</c:v>
                </c:pt>
                <c:pt idx="690">
                  <c:v>6.5400000000000194E-5</c:v>
                </c:pt>
                <c:pt idx="691">
                  <c:v>6.5200000000000135E-5</c:v>
                </c:pt>
                <c:pt idx="692">
                  <c:v>6.5100000000000132E-5</c:v>
                </c:pt>
                <c:pt idx="693">
                  <c:v>6.4800000000000247E-5</c:v>
                </c:pt>
                <c:pt idx="694">
                  <c:v>6.4700000000000285E-5</c:v>
                </c:pt>
                <c:pt idx="695">
                  <c:v>6.4700000000000285E-5</c:v>
                </c:pt>
                <c:pt idx="696">
                  <c:v>6.4600000000000147E-5</c:v>
                </c:pt>
                <c:pt idx="697">
                  <c:v>6.4500000000000185E-5</c:v>
                </c:pt>
                <c:pt idx="698">
                  <c:v>6.4500000000000185E-5</c:v>
                </c:pt>
                <c:pt idx="699">
                  <c:v>6.4300000000000262E-5</c:v>
                </c:pt>
                <c:pt idx="700">
                  <c:v>6.3700000000000166E-5</c:v>
                </c:pt>
                <c:pt idx="701">
                  <c:v>6.3700000000000166E-5</c:v>
                </c:pt>
                <c:pt idx="702">
                  <c:v>6.3700000000000166E-5</c:v>
                </c:pt>
                <c:pt idx="703">
                  <c:v>6.3600000000000014E-5</c:v>
                </c:pt>
                <c:pt idx="704">
                  <c:v>6.3500000000000134E-5</c:v>
                </c:pt>
                <c:pt idx="705">
                  <c:v>6.3400000000000132E-5</c:v>
                </c:pt>
                <c:pt idx="706">
                  <c:v>6.3400000000000132E-5</c:v>
                </c:pt>
                <c:pt idx="707">
                  <c:v>6.3100000000000124E-5</c:v>
                </c:pt>
                <c:pt idx="708">
                  <c:v>6.3000000000000135E-5</c:v>
                </c:pt>
                <c:pt idx="709">
                  <c:v>6.2800000000000185E-5</c:v>
                </c:pt>
                <c:pt idx="710">
                  <c:v>6.250000000000015E-5</c:v>
                </c:pt>
                <c:pt idx="711">
                  <c:v>6.220000000000013E-5</c:v>
                </c:pt>
                <c:pt idx="712">
                  <c:v>6.2100000000000168E-5</c:v>
                </c:pt>
                <c:pt idx="713">
                  <c:v>6.2100000000000168E-5</c:v>
                </c:pt>
                <c:pt idx="714">
                  <c:v>6.2100000000000168E-5</c:v>
                </c:pt>
                <c:pt idx="715">
                  <c:v>6.2000000000000165E-5</c:v>
                </c:pt>
                <c:pt idx="716">
                  <c:v>6.1700000000000131E-5</c:v>
                </c:pt>
                <c:pt idx="717">
                  <c:v>6.1700000000000131E-5</c:v>
                </c:pt>
                <c:pt idx="718">
                  <c:v>6.1500000000000113E-5</c:v>
                </c:pt>
                <c:pt idx="719">
                  <c:v>6.1400000000000124E-5</c:v>
                </c:pt>
                <c:pt idx="720">
                  <c:v>6.1300000000000148E-5</c:v>
                </c:pt>
                <c:pt idx="721">
                  <c:v>6.1300000000000148E-5</c:v>
                </c:pt>
                <c:pt idx="722">
                  <c:v>6.1000000000000121E-5</c:v>
                </c:pt>
                <c:pt idx="723">
                  <c:v>6.0900000000000145E-5</c:v>
                </c:pt>
                <c:pt idx="724">
                  <c:v>6.0900000000000145E-5</c:v>
                </c:pt>
                <c:pt idx="725">
                  <c:v>6.0900000000000145E-5</c:v>
                </c:pt>
                <c:pt idx="726">
                  <c:v>6.0800000000000184E-5</c:v>
                </c:pt>
                <c:pt idx="727">
                  <c:v>6.0800000000000184E-5</c:v>
                </c:pt>
                <c:pt idx="728">
                  <c:v>6.0800000000000184E-5</c:v>
                </c:pt>
                <c:pt idx="729">
                  <c:v>6.0600000000000118E-5</c:v>
                </c:pt>
                <c:pt idx="730">
                  <c:v>6.0400000000000174E-5</c:v>
                </c:pt>
                <c:pt idx="731">
                  <c:v>6.0300000000000185E-5</c:v>
                </c:pt>
                <c:pt idx="732">
                  <c:v>6.0100000000000139E-5</c:v>
                </c:pt>
                <c:pt idx="733">
                  <c:v>5.9900000000000175E-5</c:v>
                </c:pt>
                <c:pt idx="734">
                  <c:v>5.9900000000000175E-5</c:v>
                </c:pt>
                <c:pt idx="735">
                  <c:v>5.9800000000000207E-5</c:v>
                </c:pt>
                <c:pt idx="736">
                  <c:v>5.9800000000000207E-5</c:v>
                </c:pt>
                <c:pt idx="737">
                  <c:v>5.9700000000000218E-5</c:v>
                </c:pt>
                <c:pt idx="738">
                  <c:v>5.9400000000000197E-5</c:v>
                </c:pt>
                <c:pt idx="739">
                  <c:v>5.9400000000000197E-5</c:v>
                </c:pt>
                <c:pt idx="740">
                  <c:v>5.9400000000000197E-5</c:v>
                </c:pt>
                <c:pt idx="741">
                  <c:v>5.9200000000000138E-5</c:v>
                </c:pt>
                <c:pt idx="742">
                  <c:v>5.9100000000000169E-5</c:v>
                </c:pt>
                <c:pt idx="743">
                  <c:v>5.8800000000000142E-5</c:v>
                </c:pt>
                <c:pt idx="744">
                  <c:v>5.8800000000000142E-5</c:v>
                </c:pt>
                <c:pt idx="745">
                  <c:v>5.860000000000011E-5</c:v>
                </c:pt>
                <c:pt idx="746">
                  <c:v>5.8400000000000139E-5</c:v>
                </c:pt>
                <c:pt idx="747">
                  <c:v>5.8300000000000157E-5</c:v>
                </c:pt>
                <c:pt idx="748">
                  <c:v>5.8300000000000157E-5</c:v>
                </c:pt>
                <c:pt idx="749">
                  <c:v>5.8200000000000107E-5</c:v>
                </c:pt>
                <c:pt idx="750">
                  <c:v>5.8100000000000111E-5</c:v>
                </c:pt>
                <c:pt idx="751">
                  <c:v>5.8000000000000129E-5</c:v>
                </c:pt>
                <c:pt idx="752">
                  <c:v>5.8000000000000129E-5</c:v>
                </c:pt>
                <c:pt idx="753">
                  <c:v>5.7900000000000161E-5</c:v>
                </c:pt>
                <c:pt idx="754">
                  <c:v>5.7900000000000161E-5</c:v>
                </c:pt>
                <c:pt idx="755">
                  <c:v>5.7700000000000217E-5</c:v>
                </c:pt>
                <c:pt idx="756">
                  <c:v>5.7600000000000126E-5</c:v>
                </c:pt>
                <c:pt idx="757">
                  <c:v>5.7200000000000137E-5</c:v>
                </c:pt>
                <c:pt idx="758">
                  <c:v>5.7200000000000137E-5</c:v>
                </c:pt>
                <c:pt idx="759">
                  <c:v>5.6700000000000145E-5</c:v>
                </c:pt>
                <c:pt idx="760">
                  <c:v>5.6600000000000014E-5</c:v>
                </c:pt>
                <c:pt idx="761">
                  <c:v>5.6500000000000106E-5</c:v>
                </c:pt>
                <c:pt idx="762">
                  <c:v>5.6300000000000142E-5</c:v>
                </c:pt>
                <c:pt idx="763">
                  <c:v>5.6200000000000024E-5</c:v>
                </c:pt>
                <c:pt idx="764">
                  <c:v>5.6200000000000024E-5</c:v>
                </c:pt>
                <c:pt idx="765">
                  <c:v>5.6100000000000096E-5</c:v>
                </c:pt>
                <c:pt idx="766">
                  <c:v>5.6100000000000096E-5</c:v>
                </c:pt>
                <c:pt idx="767">
                  <c:v>5.6000000000000108E-5</c:v>
                </c:pt>
                <c:pt idx="768">
                  <c:v>5.5700000000000175E-5</c:v>
                </c:pt>
                <c:pt idx="769">
                  <c:v>5.5600000000000098E-5</c:v>
                </c:pt>
                <c:pt idx="770">
                  <c:v>5.5500000000000129E-5</c:v>
                </c:pt>
                <c:pt idx="771">
                  <c:v>5.5300000000000185E-5</c:v>
                </c:pt>
                <c:pt idx="772">
                  <c:v>5.5100000000000126E-5</c:v>
                </c:pt>
                <c:pt idx="773">
                  <c:v>5.5000000000000137E-5</c:v>
                </c:pt>
                <c:pt idx="774">
                  <c:v>5.4900000000000169E-5</c:v>
                </c:pt>
                <c:pt idx="775">
                  <c:v>5.4800000000000187E-5</c:v>
                </c:pt>
                <c:pt idx="776">
                  <c:v>5.4600000000000128E-5</c:v>
                </c:pt>
                <c:pt idx="777">
                  <c:v>5.4600000000000128E-5</c:v>
                </c:pt>
                <c:pt idx="778">
                  <c:v>5.4500000000000166E-5</c:v>
                </c:pt>
                <c:pt idx="779">
                  <c:v>5.4200000000000132E-5</c:v>
                </c:pt>
                <c:pt idx="780">
                  <c:v>5.4000000000000181E-5</c:v>
                </c:pt>
                <c:pt idx="781">
                  <c:v>5.4000000000000181E-5</c:v>
                </c:pt>
                <c:pt idx="782">
                  <c:v>5.370000000000014E-5</c:v>
                </c:pt>
                <c:pt idx="783">
                  <c:v>5.3400000000000126E-5</c:v>
                </c:pt>
                <c:pt idx="784">
                  <c:v>5.3400000000000126E-5</c:v>
                </c:pt>
                <c:pt idx="785">
                  <c:v>5.3200000000000033E-5</c:v>
                </c:pt>
                <c:pt idx="786">
                  <c:v>5.3200000000000033E-5</c:v>
                </c:pt>
                <c:pt idx="787">
                  <c:v>5.300000000000013E-5</c:v>
                </c:pt>
                <c:pt idx="788">
                  <c:v>5.300000000000013E-5</c:v>
                </c:pt>
                <c:pt idx="789">
                  <c:v>5.300000000000013E-5</c:v>
                </c:pt>
                <c:pt idx="790">
                  <c:v>5.260000000000012E-5</c:v>
                </c:pt>
                <c:pt idx="791">
                  <c:v>5.2200000000000117E-5</c:v>
                </c:pt>
                <c:pt idx="792">
                  <c:v>5.1900000000000096E-5</c:v>
                </c:pt>
                <c:pt idx="793">
                  <c:v>5.1900000000000096E-5</c:v>
                </c:pt>
                <c:pt idx="794">
                  <c:v>5.1900000000000096E-5</c:v>
                </c:pt>
                <c:pt idx="795">
                  <c:v>5.1800000000000107E-5</c:v>
                </c:pt>
                <c:pt idx="796">
                  <c:v>5.1600000000000014E-5</c:v>
                </c:pt>
                <c:pt idx="797">
                  <c:v>5.1400000000000097E-5</c:v>
                </c:pt>
                <c:pt idx="798">
                  <c:v>5.1000000000000101E-5</c:v>
                </c:pt>
                <c:pt idx="799">
                  <c:v>5.1000000000000101E-5</c:v>
                </c:pt>
                <c:pt idx="800">
                  <c:v>5.0400000000000127E-5</c:v>
                </c:pt>
                <c:pt idx="801">
                  <c:v>5.0400000000000127E-5</c:v>
                </c:pt>
                <c:pt idx="802">
                  <c:v>5.010000000000012E-5</c:v>
                </c:pt>
                <c:pt idx="803">
                  <c:v>4.980000000000018E-5</c:v>
                </c:pt>
                <c:pt idx="804">
                  <c:v>4.980000000000018E-5</c:v>
                </c:pt>
                <c:pt idx="805">
                  <c:v>4.9700000000000192E-5</c:v>
                </c:pt>
                <c:pt idx="806">
                  <c:v>4.9700000000000192E-5</c:v>
                </c:pt>
                <c:pt idx="807">
                  <c:v>4.9700000000000192E-5</c:v>
                </c:pt>
                <c:pt idx="808">
                  <c:v>4.9000000000000161E-5</c:v>
                </c:pt>
                <c:pt idx="809">
                  <c:v>4.9000000000000161E-5</c:v>
                </c:pt>
                <c:pt idx="810">
                  <c:v>4.870000000000014E-5</c:v>
                </c:pt>
                <c:pt idx="811">
                  <c:v>4.8600000000000023E-5</c:v>
                </c:pt>
                <c:pt idx="812">
                  <c:v>4.8300000000000137E-5</c:v>
                </c:pt>
                <c:pt idx="813">
                  <c:v>4.8300000000000137E-5</c:v>
                </c:pt>
                <c:pt idx="814">
                  <c:v>4.8100000000000024E-5</c:v>
                </c:pt>
                <c:pt idx="815">
                  <c:v>4.7900000000000128E-5</c:v>
                </c:pt>
                <c:pt idx="816">
                  <c:v>4.7900000000000128E-5</c:v>
                </c:pt>
                <c:pt idx="817">
                  <c:v>4.7700000000000184E-5</c:v>
                </c:pt>
                <c:pt idx="818">
                  <c:v>4.6800000000000101E-5</c:v>
                </c:pt>
                <c:pt idx="819">
                  <c:v>4.6500000000000033E-5</c:v>
                </c:pt>
                <c:pt idx="820">
                  <c:v>4.6400000000000098E-5</c:v>
                </c:pt>
                <c:pt idx="821">
                  <c:v>4.6300000000000116E-5</c:v>
                </c:pt>
                <c:pt idx="822">
                  <c:v>4.6200000000000012E-5</c:v>
                </c:pt>
                <c:pt idx="823">
                  <c:v>4.6100000000000023E-5</c:v>
                </c:pt>
                <c:pt idx="824">
                  <c:v>4.6000000000000034E-5</c:v>
                </c:pt>
                <c:pt idx="825">
                  <c:v>4.590000000000012E-5</c:v>
                </c:pt>
                <c:pt idx="826">
                  <c:v>4.550000000000011E-5</c:v>
                </c:pt>
                <c:pt idx="827">
                  <c:v>4.5400000000000121E-5</c:v>
                </c:pt>
                <c:pt idx="828">
                  <c:v>4.5000000000000111E-5</c:v>
                </c:pt>
                <c:pt idx="829">
                  <c:v>4.4600000000000122E-5</c:v>
                </c:pt>
                <c:pt idx="830">
                  <c:v>4.4400000000000151E-5</c:v>
                </c:pt>
                <c:pt idx="831">
                  <c:v>4.4100000000000137E-5</c:v>
                </c:pt>
                <c:pt idx="832">
                  <c:v>4.3700000000000127E-5</c:v>
                </c:pt>
                <c:pt idx="833">
                  <c:v>4.3700000000000127E-5</c:v>
                </c:pt>
                <c:pt idx="834">
                  <c:v>4.3100000000000024E-5</c:v>
                </c:pt>
                <c:pt idx="835">
                  <c:v>4.3000000000000097E-5</c:v>
                </c:pt>
                <c:pt idx="836">
                  <c:v>4.2900000000000108E-5</c:v>
                </c:pt>
                <c:pt idx="837">
                  <c:v>4.2700000000000177E-5</c:v>
                </c:pt>
                <c:pt idx="838">
                  <c:v>4.26000000000001E-5</c:v>
                </c:pt>
                <c:pt idx="839">
                  <c:v>4.26000000000001E-5</c:v>
                </c:pt>
                <c:pt idx="840">
                  <c:v>4.2200000000000097E-5</c:v>
                </c:pt>
                <c:pt idx="841">
                  <c:v>4.2100000000000109E-5</c:v>
                </c:pt>
                <c:pt idx="842">
                  <c:v>4.200000000000012E-5</c:v>
                </c:pt>
                <c:pt idx="843">
                  <c:v>4.1600000000000002E-5</c:v>
                </c:pt>
                <c:pt idx="844">
                  <c:v>4.1500000000000013E-5</c:v>
                </c:pt>
                <c:pt idx="845">
                  <c:v>4.1100000000000003E-5</c:v>
                </c:pt>
                <c:pt idx="846">
                  <c:v>4.0900000000000106E-5</c:v>
                </c:pt>
                <c:pt idx="847">
                  <c:v>4.0600000000000004E-5</c:v>
                </c:pt>
                <c:pt idx="848">
                  <c:v>4.0100000000000033E-5</c:v>
                </c:pt>
                <c:pt idx="849">
                  <c:v>3.9900000000000082E-5</c:v>
                </c:pt>
                <c:pt idx="850">
                  <c:v>3.9700000000000104E-5</c:v>
                </c:pt>
                <c:pt idx="851">
                  <c:v>3.9500000000000072E-5</c:v>
                </c:pt>
                <c:pt idx="852">
                  <c:v>3.9500000000000072E-5</c:v>
                </c:pt>
                <c:pt idx="853">
                  <c:v>3.9100000000000076E-5</c:v>
                </c:pt>
                <c:pt idx="854">
                  <c:v>3.8900000000000078E-5</c:v>
                </c:pt>
                <c:pt idx="855">
                  <c:v>3.8300000000000077E-5</c:v>
                </c:pt>
                <c:pt idx="856">
                  <c:v>3.7800000000000126E-5</c:v>
                </c:pt>
                <c:pt idx="857">
                  <c:v>3.740000000000013E-5</c:v>
                </c:pt>
                <c:pt idx="858">
                  <c:v>3.6100000000000098E-5</c:v>
                </c:pt>
                <c:pt idx="859">
                  <c:v>3.5600000000000093E-5</c:v>
                </c:pt>
                <c:pt idx="860">
                  <c:v>3.5100000000000067E-5</c:v>
                </c:pt>
                <c:pt idx="861">
                  <c:v>3.3200000000000082E-5</c:v>
                </c:pt>
                <c:pt idx="862">
                  <c:v>2.9100000000000057E-5</c:v>
                </c:pt>
                <c:pt idx="863">
                  <c:v>2.8100000000000012E-5</c:v>
                </c:pt>
                <c:pt idx="864">
                  <c:v>2.7200000000000099E-5</c:v>
                </c:pt>
              </c:numCache>
            </c:numRef>
          </c:xVal>
          <c:yVal>
            <c:numRef>
              <c:f>'LCF-copy'!$G$7:$G$871</c:f>
              <c:numCache>
                <c:formatCode>General</c:formatCode>
                <c:ptCount val="865"/>
                <c:pt idx="0">
                  <c:v>1.1560693641618543E-3</c:v>
                </c:pt>
                <c:pt idx="1">
                  <c:v>2.3121387283236996E-3</c:v>
                </c:pt>
                <c:pt idx="2">
                  <c:v>3.4682080924855491E-3</c:v>
                </c:pt>
                <c:pt idx="3">
                  <c:v>4.6242774566473965E-3</c:v>
                </c:pt>
                <c:pt idx="4">
                  <c:v>5.7803468208092569E-3</c:v>
                </c:pt>
                <c:pt idx="5">
                  <c:v>6.9364161849711286E-3</c:v>
                </c:pt>
                <c:pt idx="6">
                  <c:v>8.0924855491329873E-3</c:v>
                </c:pt>
                <c:pt idx="7">
                  <c:v>9.2485549132948E-3</c:v>
                </c:pt>
                <c:pt idx="8">
                  <c:v>1.0404624277456647E-2</c:v>
                </c:pt>
                <c:pt idx="9">
                  <c:v>1.1560693641618536E-2</c:v>
                </c:pt>
                <c:pt idx="10">
                  <c:v>1.2716763005780346E-2</c:v>
                </c:pt>
                <c:pt idx="11">
                  <c:v>1.3872832369942223E-2</c:v>
                </c:pt>
                <c:pt idx="12">
                  <c:v>1.5028901734104047E-2</c:v>
                </c:pt>
                <c:pt idx="13">
                  <c:v>1.6184971098265957E-2</c:v>
                </c:pt>
                <c:pt idx="14">
                  <c:v>1.7341040462427744E-2</c:v>
                </c:pt>
                <c:pt idx="15">
                  <c:v>1.84971098265896E-2</c:v>
                </c:pt>
                <c:pt idx="16">
                  <c:v>1.9653179190751487E-2</c:v>
                </c:pt>
                <c:pt idx="17">
                  <c:v>2.0809248554913423E-2</c:v>
                </c:pt>
                <c:pt idx="18">
                  <c:v>2.1965317919075258E-2</c:v>
                </c:pt>
                <c:pt idx="19">
                  <c:v>2.3121387283236993E-2</c:v>
                </c:pt>
                <c:pt idx="20">
                  <c:v>2.4277456647398828E-2</c:v>
                </c:pt>
                <c:pt idx="21">
                  <c:v>2.5433526011560747E-2</c:v>
                </c:pt>
                <c:pt idx="22">
                  <c:v>2.6589595375722589E-2</c:v>
                </c:pt>
                <c:pt idx="23">
                  <c:v>2.77456647398844E-2</c:v>
                </c:pt>
                <c:pt idx="24">
                  <c:v>2.8901734104046239E-2</c:v>
                </c:pt>
                <c:pt idx="25">
                  <c:v>3.005780346820815E-2</c:v>
                </c:pt>
                <c:pt idx="26">
                  <c:v>3.1213872832370031E-2</c:v>
                </c:pt>
                <c:pt idx="27">
                  <c:v>3.236994219653179E-2</c:v>
                </c:pt>
                <c:pt idx="28">
                  <c:v>3.3526011560693639E-2</c:v>
                </c:pt>
                <c:pt idx="29">
                  <c:v>3.4682080924855488E-2</c:v>
                </c:pt>
                <c:pt idx="30">
                  <c:v>3.5838150289017406E-2</c:v>
                </c:pt>
                <c:pt idx="31">
                  <c:v>3.6994219653179269E-2</c:v>
                </c:pt>
                <c:pt idx="32">
                  <c:v>3.8150289017341035E-2</c:v>
                </c:pt>
                <c:pt idx="33">
                  <c:v>3.9306358381502891E-2</c:v>
                </c:pt>
                <c:pt idx="34">
                  <c:v>4.0462427745664865E-2</c:v>
                </c:pt>
                <c:pt idx="35">
                  <c:v>4.1618497109826749E-2</c:v>
                </c:pt>
                <c:pt idx="36">
                  <c:v>4.2774566473988425E-2</c:v>
                </c:pt>
                <c:pt idx="37">
                  <c:v>4.3930635838150399E-2</c:v>
                </c:pt>
                <c:pt idx="38">
                  <c:v>4.5086705202312137E-2</c:v>
                </c:pt>
                <c:pt idx="39">
                  <c:v>4.6242774566473945E-2</c:v>
                </c:pt>
                <c:pt idx="40">
                  <c:v>4.7398843930635967E-2</c:v>
                </c:pt>
                <c:pt idx="41">
                  <c:v>4.8554913294797684E-2</c:v>
                </c:pt>
                <c:pt idx="42">
                  <c:v>4.9710982658959638E-2</c:v>
                </c:pt>
                <c:pt idx="43">
                  <c:v>5.0867052023121501E-2</c:v>
                </c:pt>
                <c:pt idx="44">
                  <c:v>5.2023121387283343E-2</c:v>
                </c:pt>
                <c:pt idx="45">
                  <c:v>5.3179190751445088E-2</c:v>
                </c:pt>
                <c:pt idx="46">
                  <c:v>5.4335260115607034E-2</c:v>
                </c:pt>
                <c:pt idx="47">
                  <c:v>5.5491329479768793E-2</c:v>
                </c:pt>
                <c:pt idx="48">
                  <c:v>5.6647398843930684E-2</c:v>
                </c:pt>
                <c:pt idx="49">
                  <c:v>5.7803468208092484E-2</c:v>
                </c:pt>
                <c:pt idx="50">
                  <c:v>5.8959537572254285E-2</c:v>
                </c:pt>
                <c:pt idx="51">
                  <c:v>6.0115606936416405E-2</c:v>
                </c:pt>
                <c:pt idx="52">
                  <c:v>6.1271676300578025E-2</c:v>
                </c:pt>
                <c:pt idx="53">
                  <c:v>6.2427745664739867E-2</c:v>
                </c:pt>
                <c:pt idx="54">
                  <c:v>6.358381502890173E-2</c:v>
                </c:pt>
                <c:pt idx="55">
                  <c:v>6.4739884393063579E-2</c:v>
                </c:pt>
                <c:pt idx="56">
                  <c:v>6.5895953757225484E-2</c:v>
                </c:pt>
                <c:pt idx="57">
                  <c:v>6.705202312138743E-2</c:v>
                </c:pt>
                <c:pt idx="58">
                  <c:v>6.8208092485549127E-2</c:v>
                </c:pt>
                <c:pt idx="59">
                  <c:v>6.9364161849711253E-2</c:v>
                </c:pt>
                <c:pt idx="60">
                  <c:v>7.0520231213872839E-2</c:v>
                </c:pt>
                <c:pt idx="61">
                  <c:v>7.1676300578034688E-2</c:v>
                </c:pt>
                <c:pt idx="62">
                  <c:v>7.2832369942196745E-2</c:v>
                </c:pt>
                <c:pt idx="63">
                  <c:v>7.39884393063584E-2</c:v>
                </c:pt>
                <c:pt idx="64">
                  <c:v>7.5144508670520235E-2</c:v>
                </c:pt>
                <c:pt idx="65">
                  <c:v>7.6300578034682084E-2</c:v>
                </c:pt>
                <c:pt idx="66">
                  <c:v>7.74566473988441E-2</c:v>
                </c:pt>
                <c:pt idx="67">
                  <c:v>7.8612716763005783E-2</c:v>
                </c:pt>
                <c:pt idx="68">
                  <c:v>7.9768786127167798E-2</c:v>
                </c:pt>
                <c:pt idx="69">
                  <c:v>8.0924855491329828E-2</c:v>
                </c:pt>
                <c:pt idx="70">
                  <c:v>8.208092485549133E-2</c:v>
                </c:pt>
                <c:pt idx="71">
                  <c:v>8.3236994219653374E-2</c:v>
                </c:pt>
                <c:pt idx="72">
                  <c:v>8.4393063583815028E-2</c:v>
                </c:pt>
                <c:pt idx="73">
                  <c:v>8.5549132947977044E-2</c:v>
                </c:pt>
                <c:pt idx="74">
                  <c:v>8.6705202312138713E-2</c:v>
                </c:pt>
                <c:pt idx="75">
                  <c:v>8.7861271676300479E-2</c:v>
                </c:pt>
                <c:pt idx="76">
                  <c:v>8.901734104046273E-2</c:v>
                </c:pt>
                <c:pt idx="77">
                  <c:v>9.0173410404624219E-2</c:v>
                </c:pt>
                <c:pt idx="78">
                  <c:v>9.1329479768786248E-2</c:v>
                </c:pt>
                <c:pt idx="79">
                  <c:v>9.2485549132947972E-2</c:v>
                </c:pt>
                <c:pt idx="80">
                  <c:v>9.3641618497109821E-2</c:v>
                </c:pt>
                <c:pt idx="81">
                  <c:v>9.4797687861271698E-2</c:v>
                </c:pt>
                <c:pt idx="82">
                  <c:v>9.595375722543352E-2</c:v>
                </c:pt>
                <c:pt idx="83">
                  <c:v>9.7109826589595397E-2</c:v>
                </c:pt>
                <c:pt idx="84">
                  <c:v>9.8265895953757593E-2</c:v>
                </c:pt>
                <c:pt idx="85">
                  <c:v>9.94219653179194E-2</c:v>
                </c:pt>
                <c:pt idx="86">
                  <c:v>0.10057803468208093</c:v>
                </c:pt>
                <c:pt idx="87">
                  <c:v>0.1017341040462431</c:v>
                </c:pt>
                <c:pt idx="88">
                  <c:v>0.10289017341040477</c:v>
                </c:pt>
                <c:pt idx="89">
                  <c:v>0.10404624277456666</c:v>
                </c:pt>
                <c:pt idx="90">
                  <c:v>0.10520231213872833</c:v>
                </c:pt>
                <c:pt idx="91">
                  <c:v>0.10635838150288998</c:v>
                </c:pt>
                <c:pt idx="92">
                  <c:v>0.10751445086705202</c:v>
                </c:pt>
                <c:pt idx="93">
                  <c:v>0.10867052023121425</c:v>
                </c:pt>
                <c:pt idx="94">
                  <c:v>0.10982658959537571</c:v>
                </c:pt>
                <c:pt idx="95">
                  <c:v>0.11098265895953757</c:v>
                </c:pt>
                <c:pt idx="96">
                  <c:v>0.1121387283236996</c:v>
                </c:pt>
                <c:pt idx="97">
                  <c:v>0.11329479768786127</c:v>
                </c:pt>
                <c:pt idx="98">
                  <c:v>0.11445086705202291</c:v>
                </c:pt>
                <c:pt idx="99">
                  <c:v>0.1156069364161852</c:v>
                </c:pt>
                <c:pt idx="100">
                  <c:v>0.11676300578034697</c:v>
                </c:pt>
                <c:pt idx="101">
                  <c:v>0.11791907514450853</c:v>
                </c:pt>
                <c:pt idx="102">
                  <c:v>0.11907514450867079</c:v>
                </c:pt>
                <c:pt idx="103">
                  <c:v>0.12023121387283257</c:v>
                </c:pt>
                <c:pt idx="104">
                  <c:v>0.12138728323699421</c:v>
                </c:pt>
                <c:pt idx="105">
                  <c:v>0.12254335260115606</c:v>
                </c:pt>
                <c:pt idx="106">
                  <c:v>0.12369942196531815</c:v>
                </c:pt>
                <c:pt idx="107">
                  <c:v>0.12485549132947975</c:v>
                </c:pt>
                <c:pt idx="108">
                  <c:v>0.12601156069364131</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0.13641618497109881</c:v>
                </c:pt>
                <c:pt idx="118">
                  <c:v>0.13757225433526021</c:v>
                </c:pt>
                <c:pt idx="119">
                  <c:v>0.13872832369942228</c:v>
                </c:pt>
                <c:pt idx="120">
                  <c:v>0.13988439306358383</c:v>
                </c:pt>
                <c:pt idx="121">
                  <c:v>0.14104046242774604</c:v>
                </c:pt>
                <c:pt idx="122">
                  <c:v>0.14219653179190783</c:v>
                </c:pt>
                <c:pt idx="123">
                  <c:v>0.1433526011560694</c:v>
                </c:pt>
                <c:pt idx="124">
                  <c:v>0.1445086705202315</c:v>
                </c:pt>
                <c:pt idx="125">
                  <c:v>0.14566473988439352</c:v>
                </c:pt>
                <c:pt idx="126">
                  <c:v>0.14682080924855448</c:v>
                </c:pt>
                <c:pt idx="127">
                  <c:v>0.14797687861271677</c:v>
                </c:pt>
                <c:pt idx="128">
                  <c:v>0.1491329479768787</c:v>
                </c:pt>
                <c:pt idx="129">
                  <c:v>0.15028901734104075</c:v>
                </c:pt>
                <c:pt idx="130">
                  <c:v>0.15144508670520299</c:v>
                </c:pt>
                <c:pt idx="131">
                  <c:v>0.15260115606936447</c:v>
                </c:pt>
                <c:pt idx="132">
                  <c:v>0.15375722543352621</c:v>
                </c:pt>
                <c:pt idx="133">
                  <c:v>0.15491329479768851</c:v>
                </c:pt>
                <c:pt idx="134">
                  <c:v>0.15606936416185024</c:v>
                </c:pt>
                <c:pt idx="135">
                  <c:v>0.15722543352601223</c:v>
                </c:pt>
                <c:pt idx="136">
                  <c:v>0.15838150289017341</c:v>
                </c:pt>
                <c:pt idx="137">
                  <c:v>0.15953757225433526</c:v>
                </c:pt>
                <c:pt idx="138">
                  <c:v>0.16069364161849711</c:v>
                </c:pt>
                <c:pt idx="139">
                  <c:v>0.16184971098265888</c:v>
                </c:pt>
                <c:pt idx="140">
                  <c:v>0.16300578034682112</c:v>
                </c:pt>
                <c:pt idx="141">
                  <c:v>0.16416184971098266</c:v>
                </c:pt>
                <c:pt idx="142">
                  <c:v>0.16531791907514451</c:v>
                </c:pt>
                <c:pt idx="143">
                  <c:v>0.16647398843930641</c:v>
                </c:pt>
                <c:pt idx="144">
                  <c:v>0.16763005780346821</c:v>
                </c:pt>
                <c:pt idx="145">
                  <c:v>0.16878612716763036</c:v>
                </c:pt>
                <c:pt idx="146">
                  <c:v>0.1699421965317926</c:v>
                </c:pt>
                <c:pt idx="147">
                  <c:v>0.17109826589595406</c:v>
                </c:pt>
                <c:pt idx="148">
                  <c:v>0.17225433526011574</c:v>
                </c:pt>
                <c:pt idx="149">
                  <c:v>0.17341040462427779</c:v>
                </c:pt>
                <c:pt idx="150">
                  <c:v>0.17456647398843941</c:v>
                </c:pt>
                <c:pt idx="151">
                  <c:v>0.17572254335260121</c:v>
                </c:pt>
                <c:pt idx="152">
                  <c:v>0.176878612716763</c:v>
                </c:pt>
                <c:pt idx="153">
                  <c:v>0.17803468208092527</c:v>
                </c:pt>
                <c:pt idx="154">
                  <c:v>0.1791907514450867</c:v>
                </c:pt>
                <c:pt idx="155">
                  <c:v>0.18034682080924871</c:v>
                </c:pt>
                <c:pt idx="156">
                  <c:v>0.18150289017341073</c:v>
                </c:pt>
                <c:pt idx="157">
                  <c:v>0.18265895953757241</c:v>
                </c:pt>
                <c:pt idx="158">
                  <c:v>0.18381502890173421</c:v>
                </c:pt>
                <c:pt idx="159">
                  <c:v>0.18497109826589594</c:v>
                </c:pt>
                <c:pt idx="160">
                  <c:v>0.18612716763005777</c:v>
                </c:pt>
                <c:pt idx="161">
                  <c:v>0.18728323699421995</c:v>
                </c:pt>
                <c:pt idx="162">
                  <c:v>0.18843930635838196</c:v>
                </c:pt>
                <c:pt idx="163">
                  <c:v>0.18959537572254367</c:v>
                </c:pt>
                <c:pt idx="164">
                  <c:v>0.19075144508670541</c:v>
                </c:pt>
                <c:pt idx="165">
                  <c:v>0.19190751445086704</c:v>
                </c:pt>
                <c:pt idx="166">
                  <c:v>0.19306358381502894</c:v>
                </c:pt>
                <c:pt idx="167">
                  <c:v>0.19421965317919118</c:v>
                </c:pt>
                <c:pt idx="168">
                  <c:v>0.19537572254335234</c:v>
                </c:pt>
                <c:pt idx="169">
                  <c:v>0.19653179190751438</c:v>
                </c:pt>
                <c:pt idx="170">
                  <c:v>0.19768786127167617</c:v>
                </c:pt>
                <c:pt idx="171">
                  <c:v>0.19884393063583841</c:v>
                </c:pt>
                <c:pt idx="172">
                  <c:v>0.2</c:v>
                </c:pt>
                <c:pt idx="173">
                  <c:v>0.20115606936416186</c:v>
                </c:pt>
                <c:pt idx="174">
                  <c:v>0.20231213872832404</c:v>
                </c:pt>
                <c:pt idx="175">
                  <c:v>0.20346820809248614</c:v>
                </c:pt>
                <c:pt idx="176">
                  <c:v>0.20462427745664738</c:v>
                </c:pt>
                <c:pt idx="177">
                  <c:v>0.20578034682080956</c:v>
                </c:pt>
                <c:pt idx="178">
                  <c:v>0.20693641618497163</c:v>
                </c:pt>
                <c:pt idx="179">
                  <c:v>0.20809248554913357</c:v>
                </c:pt>
                <c:pt idx="180">
                  <c:v>0.20924855491329494</c:v>
                </c:pt>
                <c:pt idx="181">
                  <c:v>0.21040462427745671</c:v>
                </c:pt>
                <c:pt idx="182">
                  <c:v>0.2115606936416185</c:v>
                </c:pt>
                <c:pt idx="183">
                  <c:v>0.21271676300578041</c:v>
                </c:pt>
                <c:pt idx="184">
                  <c:v>0.2138728323699422</c:v>
                </c:pt>
                <c:pt idx="185">
                  <c:v>0.21502890173410424</c:v>
                </c:pt>
                <c:pt idx="186">
                  <c:v>0.2161849710982659</c:v>
                </c:pt>
                <c:pt idx="187">
                  <c:v>0.21734104046242855</c:v>
                </c:pt>
                <c:pt idx="188">
                  <c:v>0.21849710982658999</c:v>
                </c:pt>
                <c:pt idx="189">
                  <c:v>0.21965317919075145</c:v>
                </c:pt>
                <c:pt idx="190">
                  <c:v>0.22080924855491341</c:v>
                </c:pt>
                <c:pt idx="191">
                  <c:v>0.22196531791907514</c:v>
                </c:pt>
                <c:pt idx="192">
                  <c:v>0.22312138728323697</c:v>
                </c:pt>
                <c:pt idx="193">
                  <c:v>0.22427745664739918</c:v>
                </c:pt>
                <c:pt idx="194">
                  <c:v>0.22543352601156069</c:v>
                </c:pt>
                <c:pt idx="195">
                  <c:v>0.22658959537572254</c:v>
                </c:pt>
                <c:pt idx="196">
                  <c:v>0.22774566473988439</c:v>
                </c:pt>
                <c:pt idx="197">
                  <c:v>0.22890173410404624</c:v>
                </c:pt>
                <c:pt idx="198">
                  <c:v>0.23005780346820809</c:v>
                </c:pt>
                <c:pt idx="199">
                  <c:v>0.23121387283237044</c:v>
                </c:pt>
                <c:pt idx="200">
                  <c:v>0.23236994219653209</c:v>
                </c:pt>
                <c:pt idx="201">
                  <c:v>0.23352601156069391</c:v>
                </c:pt>
                <c:pt idx="202">
                  <c:v>0.23468208092485537</c:v>
                </c:pt>
                <c:pt idx="203">
                  <c:v>0.23583815028901733</c:v>
                </c:pt>
                <c:pt idx="204">
                  <c:v>0.23699421965317921</c:v>
                </c:pt>
                <c:pt idx="205">
                  <c:v>0.23815028901734137</c:v>
                </c:pt>
                <c:pt idx="206">
                  <c:v>0.23930635838150291</c:v>
                </c:pt>
                <c:pt idx="207">
                  <c:v>0.24046242774566504</c:v>
                </c:pt>
                <c:pt idx="208">
                  <c:v>0.24161849710982708</c:v>
                </c:pt>
                <c:pt idx="209">
                  <c:v>0.24277456647398837</c:v>
                </c:pt>
                <c:pt idx="210">
                  <c:v>0.24393063583815044</c:v>
                </c:pt>
                <c:pt idx="211">
                  <c:v>0.24508670520231221</c:v>
                </c:pt>
                <c:pt idx="212">
                  <c:v>0.24624277456647456</c:v>
                </c:pt>
                <c:pt idx="213">
                  <c:v>0.24739884393063591</c:v>
                </c:pt>
                <c:pt idx="214">
                  <c:v>0.2485549132947977</c:v>
                </c:pt>
                <c:pt idx="215">
                  <c:v>0.2497109826589598</c:v>
                </c:pt>
                <c:pt idx="216">
                  <c:v>0.25086705202312065</c:v>
                </c:pt>
                <c:pt idx="217">
                  <c:v>0.25202312138728378</c:v>
                </c:pt>
                <c:pt idx="218">
                  <c:v>0.25317919075144507</c:v>
                </c:pt>
                <c:pt idx="219">
                  <c:v>0.25433526011560692</c:v>
                </c:pt>
                <c:pt idx="220">
                  <c:v>0.25549132947976877</c:v>
                </c:pt>
                <c:pt idx="221">
                  <c:v>0.25664739884393029</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0.26936416184971218</c:v>
                </c:pt>
                <c:pt idx="233">
                  <c:v>0.27052023121387353</c:v>
                </c:pt>
                <c:pt idx="234">
                  <c:v>0.27167630057803466</c:v>
                </c:pt>
                <c:pt idx="235">
                  <c:v>0.27283236994219712</c:v>
                </c:pt>
                <c:pt idx="236">
                  <c:v>0.27398843930635902</c:v>
                </c:pt>
                <c:pt idx="237">
                  <c:v>0.2751445086705202</c:v>
                </c:pt>
                <c:pt idx="238">
                  <c:v>0.27630057803468316</c:v>
                </c:pt>
                <c:pt idx="239">
                  <c:v>0.27745664739884518</c:v>
                </c:pt>
                <c:pt idx="240">
                  <c:v>0.27861271676300581</c:v>
                </c:pt>
                <c:pt idx="241">
                  <c:v>0.27976878612716782</c:v>
                </c:pt>
                <c:pt idx="242">
                  <c:v>0.28092485549132951</c:v>
                </c:pt>
                <c:pt idx="243">
                  <c:v>0.28208092485549202</c:v>
                </c:pt>
                <c:pt idx="244">
                  <c:v>0.28323699421965415</c:v>
                </c:pt>
                <c:pt idx="245">
                  <c:v>0.28439306358381561</c:v>
                </c:pt>
                <c:pt idx="246">
                  <c:v>0.2855491329479769</c:v>
                </c:pt>
                <c:pt idx="247">
                  <c:v>0.28670520231213875</c:v>
                </c:pt>
                <c:pt idx="248">
                  <c:v>0.28786127167630082</c:v>
                </c:pt>
                <c:pt idx="249">
                  <c:v>0.28901734104046306</c:v>
                </c:pt>
                <c:pt idx="250">
                  <c:v>0.2901734104046243</c:v>
                </c:pt>
                <c:pt idx="251">
                  <c:v>0.29132947976878715</c:v>
                </c:pt>
                <c:pt idx="252">
                  <c:v>0.29248554913294911</c:v>
                </c:pt>
                <c:pt idx="253">
                  <c:v>0.29364161849710979</c:v>
                </c:pt>
                <c:pt idx="254">
                  <c:v>0.29479768786127181</c:v>
                </c:pt>
                <c:pt idx="255">
                  <c:v>0.29595375722543382</c:v>
                </c:pt>
                <c:pt idx="256">
                  <c:v>0.29710982658959539</c:v>
                </c:pt>
                <c:pt idx="257">
                  <c:v>0.29826589595375796</c:v>
                </c:pt>
                <c:pt idx="258">
                  <c:v>0.29942196531792059</c:v>
                </c:pt>
                <c:pt idx="259">
                  <c:v>0.3005780346820815</c:v>
                </c:pt>
                <c:pt idx="260">
                  <c:v>0.30173410404624285</c:v>
                </c:pt>
                <c:pt idx="261">
                  <c:v>0.30289017341040547</c:v>
                </c:pt>
                <c:pt idx="262">
                  <c:v>0.30404624277456682</c:v>
                </c:pt>
                <c:pt idx="263">
                  <c:v>0.30520231213872834</c:v>
                </c:pt>
                <c:pt idx="264">
                  <c:v>0.30635838150289146</c:v>
                </c:pt>
                <c:pt idx="265">
                  <c:v>0.30751445086705292</c:v>
                </c:pt>
                <c:pt idx="266">
                  <c:v>0.30867052023121438</c:v>
                </c:pt>
                <c:pt idx="267">
                  <c:v>0.30982658959537701</c:v>
                </c:pt>
                <c:pt idx="268">
                  <c:v>0.31098265895953842</c:v>
                </c:pt>
                <c:pt idx="269">
                  <c:v>0.31213872832369982</c:v>
                </c:pt>
                <c:pt idx="270">
                  <c:v>0.3132947976878625</c:v>
                </c:pt>
                <c:pt idx="271">
                  <c:v>0.31445086705202441</c:v>
                </c:pt>
                <c:pt idx="272">
                  <c:v>0.31560693641618476</c:v>
                </c:pt>
                <c:pt idx="273">
                  <c:v>0.31676300578034688</c:v>
                </c:pt>
                <c:pt idx="274">
                  <c:v>0.31791907514450995</c:v>
                </c:pt>
                <c:pt idx="275">
                  <c:v>0.31907514450867058</c:v>
                </c:pt>
                <c:pt idx="276">
                  <c:v>0.32023121387283238</c:v>
                </c:pt>
                <c:pt idx="277">
                  <c:v>0.32138728323699545</c:v>
                </c:pt>
                <c:pt idx="278">
                  <c:v>0.32254335260115574</c:v>
                </c:pt>
                <c:pt idx="279">
                  <c:v>0.32369942196531792</c:v>
                </c:pt>
                <c:pt idx="280">
                  <c:v>0.32485549132948144</c:v>
                </c:pt>
                <c:pt idx="281">
                  <c:v>0.3260115606936429</c:v>
                </c:pt>
                <c:pt idx="282">
                  <c:v>0.32716763005780436</c:v>
                </c:pt>
                <c:pt idx="283">
                  <c:v>0.32832369942196626</c:v>
                </c:pt>
                <c:pt idx="284">
                  <c:v>0.32947976878612778</c:v>
                </c:pt>
                <c:pt idx="285">
                  <c:v>0.33063583815028902</c:v>
                </c:pt>
                <c:pt idx="286">
                  <c:v>0.33179190751445164</c:v>
                </c:pt>
                <c:pt idx="287">
                  <c:v>0.33294797687861377</c:v>
                </c:pt>
                <c:pt idx="288">
                  <c:v>0.33410404624277518</c:v>
                </c:pt>
                <c:pt idx="289">
                  <c:v>0.33526011560693642</c:v>
                </c:pt>
                <c:pt idx="290">
                  <c:v>0.33641618497109926</c:v>
                </c:pt>
                <c:pt idx="291">
                  <c:v>0.33757225433526122</c:v>
                </c:pt>
                <c:pt idx="292">
                  <c:v>0.33872832369942313</c:v>
                </c:pt>
                <c:pt idx="293">
                  <c:v>0.3398843930635852</c:v>
                </c:pt>
                <c:pt idx="294">
                  <c:v>0.34104046242774588</c:v>
                </c:pt>
                <c:pt idx="295">
                  <c:v>0.34219653179190751</c:v>
                </c:pt>
                <c:pt idx="296">
                  <c:v>0.34335260115607014</c:v>
                </c:pt>
                <c:pt idx="297">
                  <c:v>0.34450867052023132</c:v>
                </c:pt>
                <c:pt idx="298">
                  <c:v>0.34566473988439361</c:v>
                </c:pt>
                <c:pt idx="299">
                  <c:v>0.34682080924855618</c:v>
                </c:pt>
                <c:pt idx="300">
                  <c:v>0.34797687861271753</c:v>
                </c:pt>
                <c:pt idx="301">
                  <c:v>0.34913294797687888</c:v>
                </c:pt>
                <c:pt idx="302">
                  <c:v>0.35028901734104106</c:v>
                </c:pt>
                <c:pt idx="303">
                  <c:v>0.3514450867052023</c:v>
                </c:pt>
                <c:pt idx="304">
                  <c:v>0.35260115606936415</c:v>
                </c:pt>
                <c:pt idx="305">
                  <c:v>0.35375722543352545</c:v>
                </c:pt>
                <c:pt idx="306">
                  <c:v>0.35491329479768852</c:v>
                </c:pt>
                <c:pt idx="307">
                  <c:v>0.35606936416185048</c:v>
                </c:pt>
                <c:pt idx="308">
                  <c:v>0.35722543352601155</c:v>
                </c:pt>
                <c:pt idx="309">
                  <c:v>0.35838150289017401</c:v>
                </c:pt>
                <c:pt idx="310">
                  <c:v>0.3595375722543353</c:v>
                </c:pt>
                <c:pt idx="311">
                  <c:v>0.3606936416184971</c:v>
                </c:pt>
                <c:pt idx="312">
                  <c:v>0.36184971098266006</c:v>
                </c:pt>
                <c:pt idx="313">
                  <c:v>0.36300578034682152</c:v>
                </c:pt>
                <c:pt idx="314">
                  <c:v>0.36416184971098281</c:v>
                </c:pt>
                <c:pt idx="315">
                  <c:v>0.36531791907514555</c:v>
                </c:pt>
                <c:pt idx="316">
                  <c:v>0.36647398843930695</c:v>
                </c:pt>
                <c:pt idx="317">
                  <c:v>0.3676300578034683</c:v>
                </c:pt>
                <c:pt idx="318">
                  <c:v>0.36878612716763104</c:v>
                </c:pt>
                <c:pt idx="319">
                  <c:v>0.36994219653179189</c:v>
                </c:pt>
                <c:pt idx="320">
                  <c:v>0.37109826589595507</c:v>
                </c:pt>
                <c:pt idx="321">
                  <c:v>0.37225433526011581</c:v>
                </c:pt>
                <c:pt idx="322">
                  <c:v>0.37341040462427844</c:v>
                </c:pt>
                <c:pt idx="323">
                  <c:v>0.37456647398844078</c:v>
                </c:pt>
                <c:pt idx="324">
                  <c:v>0.37572254335260241</c:v>
                </c:pt>
                <c:pt idx="325">
                  <c:v>0.37687861271676393</c:v>
                </c:pt>
                <c:pt idx="326">
                  <c:v>0.37803468208092539</c:v>
                </c:pt>
                <c:pt idx="327">
                  <c:v>0.37919075144508668</c:v>
                </c:pt>
                <c:pt idx="328">
                  <c:v>0.38034682080924997</c:v>
                </c:pt>
                <c:pt idx="329">
                  <c:v>0.38150289017341138</c:v>
                </c:pt>
                <c:pt idx="330">
                  <c:v>0.3826589595375729</c:v>
                </c:pt>
                <c:pt idx="331">
                  <c:v>0.38381502890173408</c:v>
                </c:pt>
                <c:pt idx="332">
                  <c:v>0.38497109826589693</c:v>
                </c:pt>
                <c:pt idx="333">
                  <c:v>0.38612716763005889</c:v>
                </c:pt>
                <c:pt idx="334">
                  <c:v>0.3872832369942204</c:v>
                </c:pt>
                <c:pt idx="335">
                  <c:v>0.38843930635838148</c:v>
                </c:pt>
                <c:pt idx="336">
                  <c:v>0.38959537572254438</c:v>
                </c:pt>
                <c:pt idx="337">
                  <c:v>0.39075144508670528</c:v>
                </c:pt>
                <c:pt idx="338">
                  <c:v>0.39190751445086786</c:v>
                </c:pt>
                <c:pt idx="339">
                  <c:v>0.39306358381502993</c:v>
                </c:pt>
                <c:pt idx="340">
                  <c:v>0.39421965317919133</c:v>
                </c:pt>
                <c:pt idx="341">
                  <c:v>0.3953757225433534</c:v>
                </c:pt>
                <c:pt idx="342">
                  <c:v>0.39653179190751536</c:v>
                </c:pt>
                <c:pt idx="343">
                  <c:v>0.39768786127167793</c:v>
                </c:pt>
                <c:pt idx="344">
                  <c:v>0.39884393063583884</c:v>
                </c:pt>
                <c:pt idx="345">
                  <c:v>0.4</c:v>
                </c:pt>
                <c:pt idx="346">
                  <c:v>0.40115606936416287</c:v>
                </c:pt>
                <c:pt idx="347">
                  <c:v>0.40231213872832372</c:v>
                </c:pt>
                <c:pt idx="348">
                  <c:v>0.40346820809248624</c:v>
                </c:pt>
                <c:pt idx="349">
                  <c:v>0.40462427745664825</c:v>
                </c:pt>
                <c:pt idx="350">
                  <c:v>0.40578034682080932</c:v>
                </c:pt>
                <c:pt idx="351">
                  <c:v>0.40693641618497173</c:v>
                </c:pt>
                <c:pt idx="352">
                  <c:v>0.40809248554913297</c:v>
                </c:pt>
                <c:pt idx="353">
                  <c:v>0.40924855491329476</c:v>
                </c:pt>
                <c:pt idx="354">
                  <c:v>0.41040462427745777</c:v>
                </c:pt>
                <c:pt idx="355">
                  <c:v>0.41156069364161912</c:v>
                </c:pt>
                <c:pt idx="356">
                  <c:v>0.41271676300578114</c:v>
                </c:pt>
                <c:pt idx="357">
                  <c:v>0.41387283236994377</c:v>
                </c:pt>
                <c:pt idx="358">
                  <c:v>0.41502890173410523</c:v>
                </c:pt>
                <c:pt idx="359">
                  <c:v>0.41618497109826713</c:v>
                </c:pt>
                <c:pt idx="360">
                  <c:v>0.41734104046242776</c:v>
                </c:pt>
                <c:pt idx="361">
                  <c:v>0.41849710982658961</c:v>
                </c:pt>
                <c:pt idx="362">
                  <c:v>0.41965317919075207</c:v>
                </c:pt>
                <c:pt idx="363">
                  <c:v>0.42080924855491331</c:v>
                </c:pt>
                <c:pt idx="364">
                  <c:v>0.42196531791907615</c:v>
                </c:pt>
                <c:pt idx="365">
                  <c:v>0.42312138728323762</c:v>
                </c:pt>
                <c:pt idx="366">
                  <c:v>0.42427745664739874</c:v>
                </c:pt>
                <c:pt idx="367">
                  <c:v>0.4254335260115607</c:v>
                </c:pt>
                <c:pt idx="368">
                  <c:v>0.42658959537572366</c:v>
                </c:pt>
                <c:pt idx="369">
                  <c:v>0.42774566473988501</c:v>
                </c:pt>
                <c:pt idx="370">
                  <c:v>0.42890173410404703</c:v>
                </c:pt>
                <c:pt idx="371">
                  <c:v>0.43005780346820832</c:v>
                </c:pt>
                <c:pt idx="372">
                  <c:v>0.43121387283237056</c:v>
                </c:pt>
                <c:pt idx="373">
                  <c:v>0.4323699421965318</c:v>
                </c:pt>
                <c:pt idx="374">
                  <c:v>0.43352601156069448</c:v>
                </c:pt>
                <c:pt idx="375">
                  <c:v>0.43468208092485716</c:v>
                </c:pt>
                <c:pt idx="376">
                  <c:v>0.43583815028901796</c:v>
                </c:pt>
                <c:pt idx="377">
                  <c:v>0.43699421965317931</c:v>
                </c:pt>
                <c:pt idx="378">
                  <c:v>0.43815028901734204</c:v>
                </c:pt>
                <c:pt idx="379">
                  <c:v>0.4393063583815035</c:v>
                </c:pt>
                <c:pt idx="380">
                  <c:v>0.44046242774566546</c:v>
                </c:pt>
                <c:pt idx="381">
                  <c:v>0.44161849710982742</c:v>
                </c:pt>
                <c:pt idx="382">
                  <c:v>0.44277456647398844</c:v>
                </c:pt>
                <c:pt idx="383">
                  <c:v>0.44393063583815034</c:v>
                </c:pt>
                <c:pt idx="384">
                  <c:v>0.44508670520231297</c:v>
                </c:pt>
                <c:pt idx="385">
                  <c:v>0.44624277456647399</c:v>
                </c:pt>
                <c:pt idx="386">
                  <c:v>0.44739884393063645</c:v>
                </c:pt>
                <c:pt idx="387">
                  <c:v>0.44855491329479841</c:v>
                </c:pt>
                <c:pt idx="388">
                  <c:v>0.44971098265895981</c:v>
                </c:pt>
                <c:pt idx="389">
                  <c:v>0.45086705202312072</c:v>
                </c:pt>
                <c:pt idx="390">
                  <c:v>0.4520231213872839</c:v>
                </c:pt>
                <c:pt idx="391">
                  <c:v>0.45317919075144508</c:v>
                </c:pt>
                <c:pt idx="392">
                  <c:v>0.45433526011560732</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0.46358381502890228</c:v>
                </c:pt>
                <c:pt idx="401">
                  <c:v>0.46473988439306357</c:v>
                </c:pt>
                <c:pt idx="402">
                  <c:v>0.46589595375722542</c:v>
                </c:pt>
                <c:pt idx="403">
                  <c:v>0.46705202312138727</c:v>
                </c:pt>
                <c:pt idx="404">
                  <c:v>0.46820809248554912</c:v>
                </c:pt>
                <c:pt idx="405">
                  <c:v>0.46936416184971219</c:v>
                </c:pt>
                <c:pt idx="406">
                  <c:v>0.47052023121387376</c:v>
                </c:pt>
                <c:pt idx="407">
                  <c:v>0.47167630057803467</c:v>
                </c:pt>
                <c:pt idx="408">
                  <c:v>0.47283236994219724</c:v>
                </c:pt>
                <c:pt idx="409">
                  <c:v>0.47398843930635914</c:v>
                </c:pt>
                <c:pt idx="410">
                  <c:v>0.47514450867052022</c:v>
                </c:pt>
                <c:pt idx="411">
                  <c:v>0.47630057803468329</c:v>
                </c:pt>
                <c:pt idx="412">
                  <c:v>0.47745664739884519</c:v>
                </c:pt>
                <c:pt idx="413">
                  <c:v>0.47861271676300582</c:v>
                </c:pt>
                <c:pt idx="414">
                  <c:v>0.47976878612716817</c:v>
                </c:pt>
                <c:pt idx="415">
                  <c:v>0.48092485549132946</c:v>
                </c:pt>
                <c:pt idx="416">
                  <c:v>0.48208092485549203</c:v>
                </c:pt>
                <c:pt idx="417">
                  <c:v>0.48323699421965416</c:v>
                </c:pt>
                <c:pt idx="418">
                  <c:v>0.48439306358381562</c:v>
                </c:pt>
                <c:pt idx="419">
                  <c:v>0.48554913294797686</c:v>
                </c:pt>
                <c:pt idx="420">
                  <c:v>0.48670520231213871</c:v>
                </c:pt>
                <c:pt idx="421">
                  <c:v>0.48786127167630111</c:v>
                </c:pt>
                <c:pt idx="422">
                  <c:v>0.48901734104046307</c:v>
                </c:pt>
                <c:pt idx="423">
                  <c:v>0.49017341040462431</c:v>
                </c:pt>
                <c:pt idx="424">
                  <c:v>0.49132947976878716</c:v>
                </c:pt>
                <c:pt idx="425">
                  <c:v>0.49248554913294917</c:v>
                </c:pt>
                <c:pt idx="426">
                  <c:v>0.49364161849710975</c:v>
                </c:pt>
                <c:pt idx="427">
                  <c:v>0.49479768786127182</c:v>
                </c:pt>
                <c:pt idx="428">
                  <c:v>0.49595375722543406</c:v>
                </c:pt>
                <c:pt idx="429">
                  <c:v>0.49710982658959535</c:v>
                </c:pt>
                <c:pt idx="430">
                  <c:v>0.49826589595375798</c:v>
                </c:pt>
                <c:pt idx="431">
                  <c:v>0.4994219653179206</c:v>
                </c:pt>
                <c:pt idx="432">
                  <c:v>0.50057803468208095</c:v>
                </c:pt>
                <c:pt idx="433">
                  <c:v>0.50173410404624141</c:v>
                </c:pt>
                <c:pt idx="434">
                  <c:v>0.50289017341040465</c:v>
                </c:pt>
                <c:pt idx="435">
                  <c:v>0.50404624277456644</c:v>
                </c:pt>
                <c:pt idx="436">
                  <c:v>0.50520231213872835</c:v>
                </c:pt>
                <c:pt idx="437">
                  <c:v>0.50635838150288959</c:v>
                </c:pt>
                <c:pt idx="438">
                  <c:v>0.50751445086705027</c:v>
                </c:pt>
                <c:pt idx="439">
                  <c:v>0.50867052023121351</c:v>
                </c:pt>
                <c:pt idx="440">
                  <c:v>0.50982658959537552</c:v>
                </c:pt>
                <c:pt idx="441">
                  <c:v>0.51098265895953754</c:v>
                </c:pt>
                <c:pt idx="442">
                  <c:v>0.51213872832369944</c:v>
                </c:pt>
                <c:pt idx="443">
                  <c:v>0.51329479768786124</c:v>
                </c:pt>
                <c:pt idx="444">
                  <c:v>0.51445086705202259</c:v>
                </c:pt>
                <c:pt idx="445">
                  <c:v>0.51560693641618638</c:v>
                </c:pt>
                <c:pt idx="446">
                  <c:v>0.51676300578034529</c:v>
                </c:pt>
                <c:pt idx="447">
                  <c:v>0.51791907514450863</c:v>
                </c:pt>
                <c:pt idx="448">
                  <c:v>0.51907514450867065</c:v>
                </c:pt>
                <c:pt idx="449">
                  <c:v>0.52023121387283233</c:v>
                </c:pt>
                <c:pt idx="450">
                  <c:v>0.52138728323699357</c:v>
                </c:pt>
                <c:pt idx="451">
                  <c:v>0.52254335260115603</c:v>
                </c:pt>
                <c:pt idx="452">
                  <c:v>0.52369942196531793</c:v>
                </c:pt>
                <c:pt idx="453">
                  <c:v>0.52485549132948128</c:v>
                </c:pt>
                <c:pt idx="454">
                  <c:v>0.52601156069364152</c:v>
                </c:pt>
                <c:pt idx="455">
                  <c:v>0.52716763005780343</c:v>
                </c:pt>
                <c:pt idx="456">
                  <c:v>0.52832369942196422</c:v>
                </c:pt>
                <c:pt idx="457">
                  <c:v>0.52947976878612657</c:v>
                </c:pt>
                <c:pt idx="458">
                  <c:v>0.53063583815029036</c:v>
                </c:pt>
                <c:pt idx="459">
                  <c:v>0.53179190751445216</c:v>
                </c:pt>
                <c:pt idx="460">
                  <c:v>0.53294797687861273</c:v>
                </c:pt>
                <c:pt idx="461">
                  <c:v>0.53410404624277463</c:v>
                </c:pt>
                <c:pt idx="462">
                  <c:v>0.53526011560693521</c:v>
                </c:pt>
                <c:pt idx="463">
                  <c:v>0.536416184971096</c:v>
                </c:pt>
                <c:pt idx="464">
                  <c:v>0.53757225433525957</c:v>
                </c:pt>
                <c:pt idx="465">
                  <c:v>0.53872832369942325</c:v>
                </c:pt>
                <c:pt idx="466">
                  <c:v>0.53988439306358516</c:v>
                </c:pt>
                <c:pt idx="467">
                  <c:v>0.54104046242774562</c:v>
                </c:pt>
                <c:pt idx="468">
                  <c:v>0.54219653179190619</c:v>
                </c:pt>
                <c:pt idx="469">
                  <c:v>0.54335260115606809</c:v>
                </c:pt>
                <c:pt idx="470">
                  <c:v>0.54450867052023122</c:v>
                </c:pt>
                <c:pt idx="471">
                  <c:v>0.54566473988439301</c:v>
                </c:pt>
                <c:pt idx="472">
                  <c:v>0.54682080924855625</c:v>
                </c:pt>
                <c:pt idx="473">
                  <c:v>0.54797687861271671</c:v>
                </c:pt>
                <c:pt idx="474">
                  <c:v>0.5491329479768785</c:v>
                </c:pt>
                <c:pt idx="475">
                  <c:v>0.55028901734104063</c:v>
                </c:pt>
                <c:pt idx="476">
                  <c:v>0.55144508670520231</c:v>
                </c:pt>
                <c:pt idx="477">
                  <c:v>0.55260115606936522</c:v>
                </c:pt>
                <c:pt idx="478">
                  <c:v>0.55375722543352723</c:v>
                </c:pt>
                <c:pt idx="479">
                  <c:v>0.55491329479768758</c:v>
                </c:pt>
                <c:pt idx="480">
                  <c:v>0.55606936416184949</c:v>
                </c:pt>
                <c:pt idx="481">
                  <c:v>0.55722543352601306</c:v>
                </c:pt>
                <c:pt idx="482">
                  <c:v>0.55838150289017363</c:v>
                </c:pt>
                <c:pt idx="483">
                  <c:v>0.55953757225433531</c:v>
                </c:pt>
                <c:pt idx="484">
                  <c:v>0.56069364161849933</c:v>
                </c:pt>
                <c:pt idx="485">
                  <c:v>0.56184971098265901</c:v>
                </c:pt>
                <c:pt idx="486">
                  <c:v>0.56300578034682081</c:v>
                </c:pt>
                <c:pt idx="487">
                  <c:v>0.56416184971098249</c:v>
                </c:pt>
                <c:pt idx="488">
                  <c:v>0.5653179190751445</c:v>
                </c:pt>
                <c:pt idx="489">
                  <c:v>0.56647398843930641</c:v>
                </c:pt>
                <c:pt idx="490">
                  <c:v>0.56763005780346865</c:v>
                </c:pt>
                <c:pt idx="491">
                  <c:v>0.568786127167629</c:v>
                </c:pt>
                <c:pt idx="492">
                  <c:v>0.56994219653179312</c:v>
                </c:pt>
                <c:pt idx="493">
                  <c:v>0.57109826589595358</c:v>
                </c:pt>
                <c:pt idx="494">
                  <c:v>0.5722543352601156</c:v>
                </c:pt>
                <c:pt idx="495">
                  <c:v>0.57341040462427761</c:v>
                </c:pt>
                <c:pt idx="496">
                  <c:v>0.5745664739884393</c:v>
                </c:pt>
                <c:pt idx="497">
                  <c:v>0.5757225433526012</c:v>
                </c:pt>
                <c:pt idx="498">
                  <c:v>0.57687861271676411</c:v>
                </c:pt>
                <c:pt idx="499">
                  <c:v>0.5780346820809249</c:v>
                </c:pt>
                <c:pt idx="500">
                  <c:v>0.57919075144508803</c:v>
                </c:pt>
                <c:pt idx="501">
                  <c:v>0.58034682080924693</c:v>
                </c:pt>
                <c:pt idx="502">
                  <c:v>0.58150289017341039</c:v>
                </c:pt>
                <c:pt idx="503">
                  <c:v>0.58265895953757263</c:v>
                </c:pt>
                <c:pt idx="504">
                  <c:v>0.58381502890173287</c:v>
                </c:pt>
                <c:pt idx="505">
                  <c:v>0.5849710982658971</c:v>
                </c:pt>
                <c:pt idx="506">
                  <c:v>0.58612716763005757</c:v>
                </c:pt>
                <c:pt idx="507">
                  <c:v>0.58728323699421958</c:v>
                </c:pt>
                <c:pt idx="508">
                  <c:v>0.5884393063583816</c:v>
                </c:pt>
                <c:pt idx="509">
                  <c:v>0.58959537572254206</c:v>
                </c:pt>
                <c:pt idx="510">
                  <c:v>0.59075144508670518</c:v>
                </c:pt>
                <c:pt idx="511">
                  <c:v>0.59190751445086709</c:v>
                </c:pt>
                <c:pt idx="512">
                  <c:v>0.59306358381502666</c:v>
                </c:pt>
                <c:pt idx="513">
                  <c:v>0.59421965317919201</c:v>
                </c:pt>
                <c:pt idx="514">
                  <c:v>0.59537572254335269</c:v>
                </c:pt>
                <c:pt idx="515">
                  <c:v>0.59653179190751293</c:v>
                </c:pt>
                <c:pt idx="516">
                  <c:v>0.59768786127167628</c:v>
                </c:pt>
                <c:pt idx="517">
                  <c:v>0.59884393063583863</c:v>
                </c:pt>
                <c:pt idx="518">
                  <c:v>0.60000000000000064</c:v>
                </c:pt>
                <c:pt idx="519">
                  <c:v>0.60115606936416188</c:v>
                </c:pt>
                <c:pt idx="520">
                  <c:v>0.60231213872832357</c:v>
                </c:pt>
                <c:pt idx="521">
                  <c:v>0.60346820809248569</c:v>
                </c:pt>
                <c:pt idx="522">
                  <c:v>0.60462427745664882</c:v>
                </c:pt>
                <c:pt idx="523">
                  <c:v>0.60578034682080961</c:v>
                </c:pt>
                <c:pt idx="524">
                  <c:v>0.60693641618497285</c:v>
                </c:pt>
                <c:pt idx="525">
                  <c:v>0.60809248554913364</c:v>
                </c:pt>
                <c:pt idx="526">
                  <c:v>0.60924855491329588</c:v>
                </c:pt>
                <c:pt idx="527">
                  <c:v>0.61040462427745668</c:v>
                </c:pt>
                <c:pt idx="528">
                  <c:v>0.61156069364161869</c:v>
                </c:pt>
                <c:pt idx="529">
                  <c:v>0.6127167630057806</c:v>
                </c:pt>
                <c:pt idx="530">
                  <c:v>0.61387283236994383</c:v>
                </c:pt>
                <c:pt idx="531">
                  <c:v>0.61502890173410463</c:v>
                </c:pt>
                <c:pt idx="532">
                  <c:v>0.61618497109826587</c:v>
                </c:pt>
                <c:pt idx="533">
                  <c:v>0.61734104046242888</c:v>
                </c:pt>
                <c:pt idx="534">
                  <c:v>0.61849710982658967</c:v>
                </c:pt>
                <c:pt idx="535">
                  <c:v>0.61965317919075169</c:v>
                </c:pt>
                <c:pt idx="536">
                  <c:v>0.62080924855491482</c:v>
                </c:pt>
                <c:pt idx="537">
                  <c:v>0.62196531791907683</c:v>
                </c:pt>
                <c:pt idx="538">
                  <c:v>0.62312138728323763</c:v>
                </c:pt>
                <c:pt idx="539">
                  <c:v>0.62427745664740086</c:v>
                </c:pt>
                <c:pt idx="540">
                  <c:v>0.62543352601156066</c:v>
                </c:pt>
                <c:pt idx="541">
                  <c:v>0.62658959537572267</c:v>
                </c:pt>
                <c:pt idx="542">
                  <c:v>0.62774566473988691</c:v>
                </c:pt>
                <c:pt idx="543">
                  <c:v>0.62890173410404782</c:v>
                </c:pt>
                <c:pt idx="544">
                  <c:v>0.63005780346820972</c:v>
                </c:pt>
                <c:pt idx="545">
                  <c:v>0.63121387283236996</c:v>
                </c:pt>
                <c:pt idx="546">
                  <c:v>0.63236994219653175</c:v>
                </c:pt>
                <c:pt idx="547">
                  <c:v>0.63352601156069477</c:v>
                </c:pt>
                <c:pt idx="548">
                  <c:v>0.63468208092485545</c:v>
                </c:pt>
                <c:pt idx="549">
                  <c:v>0.63583815028901891</c:v>
                </c:pt>
                <c:pt idx="550">
                  <c:v>0.63699421965318292</c:v>
                </c:pt>
                <c:pt idx="551">
                  <c:v>0.6381502890173405</c:v>
                </c:pt>
                <c:pt idx="552">
                  <c:v>0.63930635838150285</c:v>
                </c:pt>
                <c:pt idx="553">
                  <c:v>0.64046242774566342</c:v>
                </c:pt>
                <c:pt idx="554">
                  <c:v>0.64161849710982877</c:v>
                </c:pt>
                <c:pt idx="555">
                  <c:v>0.64277456647399089</c:v>
                </c:pt>
                <c:pt idx="556">
                  <c:v>0.6439306358381518</c:v>
                </c:pt>
                <c:pt idx="557">
                  <c:v>0.64508670520231159</c:v>
                </c:pt>
                <c:pt idx="558">
                  <c:v>0.64624277456647539</c:v>
                </c:pt>
                <c:pt idx="559">
                  <c:v>0.64739884393063585</c:v>
                </c:pt>
                <c:pt idx="560">
                  <c:v>0.64855491329479953</c:v>
                </c:pt>
                <c:pt idx="561">
                  <c:v>0.64971098265896066</c:v>
                </c:pt>
                <c:pt idx="562">
                  <c:v>0.65086705202312389</c:v>
                </c:pt>
                <c:pt idx="563">
                  <c:v>0.65202312138728324</c:v>
                </c:pt>
                <c:pt idx="564">
                  <c:v>0.65317919075144504</c:v>
                </c:pt>
                <c:pt idx="565">
                  <c:v>0.65433526011560694</c:v>
                </c:pt>
                <c:pt idx="566">
                  <c:v>0.65549132947976874</c:v>
                </c:pt>
                <c:pt idx="567">
                  <c:v>0.65664739884393064</c:v>
                </c:pt>
                <c:pt idx="568">
                  <c:v>0.65780346820809465</c:v>
                </c:pt>
                <c:pt idx="569">
                  <c:v>0.65895953757225556</c:v>
                </c:pt>
                <c:pt idx="570">
                  <c:v>0.66011560693641735</c:v>
                </c:pt>
                <c:pt idx="571">
                  <c:v>0.66127167630058181</c:v>
                </c:pt>
                <c:pt idx="572">
                  <c:v>0.66242774566473983</c:v>
                </c:pt>
                <c:pt idx="573">
                  <c:v>0.66358381502890174</c:v>
                </c:pt>
                <c:pt idx="574">
                  <c:v>0.66473988439306553</c:v>
                </c:pt>
                <c:pt idx="575">
                  <c:v>0.66589595375722654</c:v>
                </c:pt>
                <c:pt idx="576">
                  <c:v>0.66705202312138856</c:v>
                </c:pt>
                <c:pt idx="577">
                  <c:v>0.66820809248555157</c:v>
                </c:pt>
                <c:pt idx="578">
                  <c:v>0.66936416184971059</c:v>
                </c:pt>
                <c:pt idx="579">
                  <c:v>0.67052023121387527</c:v>
                </c:pt>
                <c:pt idx="580">
                  <c:v>0.6716763005780364</c:v>
                </c:pt>
                <c:pt idx="581">
                  <c:v>0.67283236994219653</c:v>
                </c:pt>
                <c:pt idx="582">
                  <c:v>0.67398843930635954</c:v>
                </c:pt>
                <c:pt idx="583">
                  <c:v>0.67514450867052256</c:v>
                </c:pt>
                <c:pt idx="584">
                  <c:v>0.67630057803468335</c:v>
                </c:pt>
                <c:pt idx="585">
                  <c:v>0.67745664739884526</c:v>
                </c:pt>
                <c:pt idx="586">
                  <c:v>0.67861271676300716</c:v>
                </c:pt>
                <c:pt idx="587">
                  <c:v>0.67976878612716762</c:v>
                </c:pt>
                <c:pt idx="588">
                  <c:v>0.68092485549132964</c:v>
                </c:pt>
                <c:pt idx="589">
                  <c:v>0.68208092485549132</c:v>
                </c:pt>
                <c:pt idx="590">
                  <c:v>0.68323699421965256</c:v>
                </c:pt>
                <c:pt idx="591">
                  <c:v>0.68439306358381624</c:v>
                </c:pt>
                <c:pt idx="592">
                  <c:v>0.68554913294797692</c:v>
                </c:pt>
                <c:pt idx="593">
                  <c:v>0.68670520231214005</c:v>
                </c:pt>
                <c:pt idx="594">
                  <c:v>0.68786127167630062</c:v>
                </c:pt>
                <c:pt idx="595">
                  <c:v>0.6890173410404612</c:v>
                </c:pt>
                <c:pt idx="596">
                  <c:v>0.69017341040462465</c:v>
                </c:pt>
                <c:pt idx="597">
                  <c:v>0.69132947976878734</c:v>
                </c:pt>
                <c:pt idx="598">
                  <c:v>0.69248554913294613</c:v>
                </c:pt>
                <c:pt idx="599">
                  <c:v>0.69364161849711237</c:v>
                </c:pt>
                <c:pt idx="600">
                  <c:v>0.69479768786127172</c:v>
                </c:pt>
                <c:pt idx="601">
                  <c:v>0.69595375722543362</c:v>
                </c:pt>
                <c:pt idx="602">
                  <c:v>0.69710982658959852</c:v>
                </c:pt>
                <c:pt idx="603">
                  <c:v>0.69826589595375721</c:v>
                </c:pt>
                <c:pt idx="604">
                  <c:v>0.69942196531791856</c:v>
                </c:pt>
                <c:pt idx="605">
                  <c:v>0.70057803468208213</c:v>
                </c:pt>
                <c:pt idx="606">
                  <c:v>0.70173410404624259</c:v>
                </c:pt>
                <c:pt idx="607">
                  <c:v>0.70289017341040594</c:v>
                </c:pt>
                <c:pt idx="608">
                  <c:v>0.70404624277456662</c:v>
                </c:pt>
                <c:pt idx="609">
                  <c:v>0.70520231213872864</c:v>
                </c:pt>
                <c:pt idx="610">
                  <c:v>0.70635838150289021</c:v>
                </c:pt>
                <c:pt idx="611">
                  <c:v>0.70751445086705156</c:v>
                </c:pt>
                <c:pt idx="612">
                  <c:v>0.70867052023121391</c:v>
                </c:pt>
                <c:pt idx="613">
                  <c:v>0.7098265895953757</c:v>
                </c:pt>
                <c:pt idx="614">
                  <c:v>0.71098265895953761</c:v>
                </c:pt>
                <c:pt idx="615">
                  <c:v>0.71213872832369962</c:v>
                </c:pt>
                <c:pt idx="616">
                  <c:v>0.71329479768786164</c:v>
                </c:pt>
                <c:pt idx="617">
                  <c:v>0.7144508670520231</c:v>
                </c:pt>
                <c:pt idx="618">
                  <c:v>0.71560693641618733</c:v>
                </c:pt>
                <c:pt idx="619">
                  <c:v>0.71676300578034657</c:v>
                </c:pt>
                <c:pt idx="620">
                  <c:v>0.71791907514451003</c:v>
                </c:pt>
                <c:pt idx="621">
                  <c:v>0.71907514450867194</c:v>
                </c:pt>
                <c:pt idx="622">
                  <c:v>0.72023121387283262</c:v>
                </c:pt>
                <c:pt idx="623">
                  <c:v>0.72138728323699419</c:v>
                </c:pt>
                <c:pt idx="624">
                  <c:v>0.72254335260115665</c:v>
                </c:pt>
                <c:pt idx="625">
                  <c:v>0.72369942196531911</c:v>
                </c:pt>
                <c:pt idx="626">
                  <c:v>0.72485549132948224</c:v>
                </c:pt>
                <c:pt idx="627">
                  <c:v>0.7260115606936417</c:v>
                </c:pt>
                <c:pt idx="628">
                  <c:v>0.7271676300578036</c:v>
                </c:pt>
                <c:pt idx="629">
                  <c:v>0.72832369942196529</c:v>
                </c:pt>
                <c:pt idx="630">
                  <c:v>0.72947976878612719</c:v>
                </c:pt>
                <c:pt idx="631">
                  <c:v>0.73063583815029098</c:v>
                </c:pt>
                <c:pt idx="632">
                  <c:v>0.73179190751445333</c:v>
                </c:pt>
                <c:pt idx="633">
                  <c:v>0.7329479768786139</c:v>
                </c:pt>
                <c:pt idx="634">
                  <c:v>0.73410404624277603</c:v>
                </c:pt>
                <c:pt idx="635">
                  <c:v>0.73526011560693638</c:v>
                </c:pt>
                <c:pt idx="636">
                  <c:v>0.73641618497109695</c:v>
                </c:pt>
                <c:pt idx="637">
                  <c:v>0.73757225433526008</c:v>
                </c:pt>
                <c:pt idx="638">
                  <c:v>0.73872832369942398</c:v>
                </c:pt>
                <c:pt idx="639">
                  <c:v>0.739884393063586</c:v>
                </c:pt>
                <c:pt idx="640">
                  <c:v>0.7410404624277469</c:v>
                </c:pt>
                <c:pt idx="641">
                  <c:v>0.74219653179190748</c:v>
                </c:pt>
                <c:pt idx="642">
                  <c:v>0.74335260115606938</c:v>
                </c:pt>
                <c:pt idx="643">
                  <c:v>0.74450867052023162</c:v>
                </c:pt>
                <c:pt idx="644">
                  <c:v>0.74566473988439363</c:v>
                </c:pt>
                <c:pt idx="645">
                  <c:v>0.74682080924855698</c:v>
                </c:pt>
                <c:pt idx="646">
                  <c:v>0.747976878612718</c:v>
                </c:pt>
                <c:pt idx="647">
                  <c:v>0.74913294797687868</c:v>
                </c:pt>
                <c:pt idx="648">
                  <c:v>0.75028901734104192</c:v>
                </c:pt>
                <c:pt idx="649">
                  <c:v>0.7514450867052026</c:v>
                </c:pt>
                <c:pt idx="650">
                  <c:v>0.75260115606936584</c:v>
                </c:pt>
                <c:pt idx="651">
                  <c:v>0.75375722543352786</c:v>
                </c:pt>
                <c:pt idx="652">
                  <c:v>0.75491329479768787</c:v>
                </c:pt>
                <c:pt idx="653">
                  <c:v>0.75606936416184967</c:v>
                </c:pt>
                <c:pt idx="654">
                  <c:v>0.75722543352601412</c:v>
                </c:pt>
                <c:pt idx="655">
                  <c:v>0.75838150289017492</c:v>
                </c:pt>
                <c:pt idx="656">
                  <c:v>0.7595375722543356</c:v>
                </c:pt>
                <c:pt idx="657">
                  <c:v>0.76069364161849995</c:v>
                </c:pt>
                <c:pt idx="658">
                  <c:v>0.76184971098265963</c:v>
                </c:pt>
                <c:pt idx="659">
                  <c:v>0.76300578034682165</c:v>
                </c:pt>
                <c:pt idx="660">
                  <c:v>0.76416184971098267</c:v>
                </c:pt>
                <c:pt idx="661">
                  <c:v>0.76531791907514468</c:v>
                </c:pt>
                <c:pt idx="662">
                  <c:v>0.7664739884393067</c:v>
                </c:pt>
                <c:pt idx="663">
                  <c:v>0.76763005780346971</c:v>
                </c:pt>
                <c:pt idx="664">
                  <c:v>0.76878612716763006</c:v>
                </c:pt>
                <c:pt idx="665">
                  <c:v>0.76994219653179385</c:v>
                </c:pt>
                <c:pt idx="666">
                  <c:v>0.77109826589595376</c:v>
                </c:pt>
                <c:pt idx="667">
                  <c:v>0.77225433526011666</c:v>
                </c:pt>
                <c:pt idx="668">
                  <c:v>0.77341040462427879</c:v>
                </c:pt>
                <c:pt idx="669">
                  <c:v>0.77456647398843925</c:v>
                </c:pt>
                <c:pt idx="670">
                  <c:v>0.7757225433526016</c:v>
                </c:pt>
                <c:pt idx="671">
                  <c:v>0.77687861271676473</c:v>
                </c:pt>
                <c:pt idx="672">
                  <c:v>0.77803468208092563</c:v>
                </c:pt>
                <c:pt idx="673">
                  <c:v>0.77919075144508876</c:v>
                </c:pt>
                <c:pt idx="674">
                  <c:v>0.78034682080924744</c:v>
                </c:pt>
                <c:pt idx="675">
                  <c:v>0.78150289017341068</c:v>
                </c:pt>
                <c:pt idx="676">
                  <c:v>0.78265895953757381</c:v>
                </c:pt>
                <c:pt idx="677">
                  <c:v>0.78381502890173416</c:v>
                </c:pt>
                <c:pt idx="678">
                  <c:v>0.78497109826589773</c:v>
                </c:pt>
                <c:pt idx="679">
                  <c:v>0.78612716763005752</c:v>
                </c:pt>
                <c:pt idx="680">
                  <c:v>0.78728323699421954</c:v>
                </c:pt>
                <c:pt idx="681">
                  <c:v>0.78843930635838266</c:v>
                </c:pt>
                <c:pt idx="682">
                  <c:v>0.78959537572254257</c:v>
                </c:pt>
                <c:pt idx="683">
                  <c:v>0.79075144508670525</c:v>
                </c:pt>
                <c:pt idx="684">
                  <c:v>0.79190751445086704</c:v>
                </c:pt>
                <c:pt idx="685">
                  <c:v>0.7930635838150274</c:v>
                </c:pt>
                <c:pt idx="686">
                  <c:v>0.79421965317919241</c:v>
                </c:pt>
                <c:pt idx="687">
                  <c:v>0.79537572254335265</c:v>
                </c:pt>
                <c:pt idx="688">
                  <c:v>0.79653179190751333</c:v>
                </c:pt>
                <c:pt idx="689">
                  <c:v>0.79768786127167635</c:v>
                </c:pt>
                <c:pt idx="690">
                  <c:v>0.79884393063583958</c:v>
                </c:pt>
                <c:pt idx="691">
                  <c:v>0.8</c:v>
                </c:pt>
                <c:pt idx="692">
                  <c:v>0.8011560693641615</c:v>
                </c:pt>
                <c:pt idx="693">
                  <c:v>0.8023121387283223</c:v>
                </c:pt>
                <c:pt idx="694">
                  <c:v>0.80346820809248554</c:v>
                </c:pt>
                <c:pt idx="695">
                  <c:v>0.80462427745664855</c:v>
                </c:pt>
                <c:pt idx="696">
                  <c:v>0.80578034682080923</c:v>
                </c:pt>
                <c:pt idx="697">
                  <c:v>0.80693641618497258</c:v>
                </c:pt>
                <c:pt idx="698">
                  <c:v>0.80809248554913293</c:v>
                </c:pt>
                <c:pt idx="699">
                  <c:v>0.80924855491329484</c:v>
                </c:pt>
                <c:pt idx="700">
                  <c:v>0.81040462427745652</c:v>
                </c:pt>
                <c:pt idx="701">
                  <c:v>0.81156069364161854</c:v>
                </c:pt>
                <c:pt idx="702">
                  <c:v>0.81271676300578033</c:v>
                </c:pt>
                <c:pt idx="703">
                  <c:v>0.81387283236994346</c:v>
                </c:pt>
                <c:pt idx="704">
                  <c:v>0.81502890173410403</c:v>
                </c:pt>
                <c:pt idx="705">
                  <c:v>0.81618497109826549</c:v>
                </c:pt>
                <c:pt idx="706">
                  <c:v>0.81734104046242773</c:v>
                </c:pt>
                <c:pt idx="707">
                  <c:v>0.81849710982658952</c:v>
                </c:pt>
                <c:pt idx="708">
                  <c:v>0.81965317919075142</c:v>
                </c:pt>
                <c:pt idx="709">
                  <c:v>0.82080924855491444</c:v>
                </c:pt>
                <c:pt idx="710">
                  <c:v>0.82196531791907634</c:v>
                </c:pt>
                <c:pt idx="711">
                  <c:v>0.82312138728323703</c:v>
                </c:pt>
                <c:pt idx="712">
                  <c:v>0.82427745664740015</c:v>
                </c:pt>
                <c:pt idx="713">
                  <c:v>0.8254335260115605</c:v>
                </c:pt>
                <c:pt idx="714">
                  <c:v>0.82658959537572252</c:v>
                </c:pt>
                <c:pt idx="715">
                  <c:v>0.82774566473988642</c:v>
                </c:pt>
                <c:pt idx="716">
                  <c:v>0.82890173410404733</c:v>
                </c:pt>
                <c:pt idx="717">
                  <c:v>0.83005780346820934</c:v>
                </c:pt>
                <c:pt idx="718">
                  <c:v>0.83121387283236958</c:v>
                </c:pt>
                <c:pt idx="719">
                  <c:v>0.83236994219653182</c:v>
                </c:pt>
                <c:pt idx="720">
                  <c:v>0.83352601156069361</c:v>
                </c:pt>
                <c:pt idx="721">
                  <c:v>0.83468208092485552</c:v>
                </c:pt>
                <c:pt idx="722">
                  <c:v>0.83583815028901765</c:v>
                </c:pt>
                <c:pt idx="723">
                  <c:v>0.83699421965318255</c:v>
                </c:pt>
                <c:pt idx="724">
                  <c:v>0.83815028901734057</c:v>
                </c:pt>
                <c:pt idx="725">
                  <c:v>0.83930635838150291</c:v>
                </c:pt>
                <c:pt idx="726">
                  <c:v>0.84046242774566315</c:v>
                </c:pt>
                <c:pt idx="727">
                  <c:v>0.84161849710982806</c:v>
                </c:pt>
                <c:pt idx="728">
                  <c:v>0.84277456647398996</c:v>
                </c:pt>
                <c:pt idx="729">
                  <c:v>0.84393063583815064</c:v>
                </c:pt>
                <c:pt idx="730">
                  <c:v>0.84508670520231099</c:v>
                </c:pt>
                <c:pt idx="731">
                  <c:v>0.84624277456647523</c:v>
                </c:pt>
                <c:pt idx="732">
                  <c:v>0.8473988439306358</c:v>
                </c:pt>
                <c:pt idx="733">
                  <c:v>0.84855491329479904</c:v>
                </c:pt>
                <c:pt idx="734">
                  <c:v>0.84971098265895961</c:v>
                </c:pt>
                <c:pt idx="735">
                  <c:v>0.85086705202312296</c:v>
                </c:pt>
                <c:pt idx="736">
                  <c:v>0.8520231213872832</c:v>
                </c:pt>
                <c:pt idx="737">
                  <c:v>0.8531791907514451</c:v>
                </c:pt>
                <c:pt idx="738">
                  <c:v>0.8543352601156069</c:v>
                </c:pt>
                <c:pt idx="739">
                  <c:v>0.8554913294797688</c:v>
                </c:pt>
                <c:pt idx="740">
                  <c:v>0.8566473988439306</c:v>
                </c:pt>
                <c:pt idx="741">
                  <c:v>0.85780346820809406</c:v>
                </c:pt>
                <c:pt idx="742">
                  <c:v>0.85895953757225463</c:v>
                </c:pt>
                <c:pt idx="743">
                  <c:v>0.86011560693641664</c:v>
                </c:pt>
                <c:pt idx="744">
                  <c:v>0.86127167630058132</c:v>
                </c:pt>
                <c:pt idx="745">
                  <c:v>0.8624277456647399</c:v>
                </c:pt>
                <c:pt idx="746">
                  <c:v>0.86358381502890169</c:v>
                </c:pt>
                <c:pt idx="747">
                  <c:v>0.86473988439306493</c:v>
                </c:pt>
                <c:pt idx="748">
                  <c:v>0.86589595375722561</c:v>
                </c:pt>
                <c:pt idx="749">
                  <c:v>0.86705202312138763</c:v>
                </c:pt>
                <c:pt idx="750">
                  <c:v>0.86820809248555109</c:v>
                </c:pt>
                <c:pt idx="751">
                  <c:v>0.86936416184970988</c:v>
                </c:pt>
                <c:pt idx="752">
                  <c:v>0.87052023121387512</c:v>
                </c:pt>
                <c:pt idx="753">
                  <c:v>0.87167630057803602</c:v>
                </c:pt>
                <c:pt idx="754">
                  <c:v>0.87283236994219648</c:v>
                </c:pt>
                <c:pt idx="755">
                  <c:v>0.87398843930635861</c:v>
                </c:pt>
                <c:pt idx="756">
                  <c:v>0.87514450867052185</c:v>
                </c:pt>
                <c:pt idx="757">
                  <c:v>0.87630057803468264</c:v>
                </c:pt>
                <c:pt idx="758">
                  <c:v>0.87745664739884499</c:v>
                </c:pt>
                <c:pt idx="759">
                  <c:v>0.87861271676300701</c:v>
                </c:pt>
                <c:pt idx="760">
                  <c:v>0.87976878612716769</c:v>
                </c:pt>
                <c:pt idx="761">
                  <c:v>0.88092485549132971</c:v>
                </c:pt>
                <c:pt idx="762">
                  <c:v>0.88208092485549128</c:v>
                </c:pt>
                <c:pt idx="763">
                  <c:v>0.88323699421965185</c:v>
                </c:pt>
                <c:pt idx="764">
                  <c:v>0.88439306358381564</c:v>
                </c:pt>
                <c:pt idx="765">
                  <c:v>0.88554913294797688</c:v>
                </c:pt>
                <c:pt idx="766">
                  <c:v>0.8867052023121399</c:v>
                </c:pt>
                <c:pt idx="767">
                  <c:v>0.88786127167630069</c:v>
                </c:pt>
                <c:pt idx="768">
                  <c:v>0.88901734104046093</c:v>
                </c:pt>
                <c:pt idx="769">
                  <c:v>0.89017341040462461</c:v>
                </c:pt>
                <c:pt idx="770">
                  <c:v>0.89132947976878663</c:v>
                </c:pt>
                <c:pt idx="771">
                  <c:v>0.89248554913294542</c:v>
                </c:pt>
                <c:pt idx="772">
                  <c:v>0.8936416184971121</c:v>
                </c:pt>
                <c:pt idx="773">
                  <c:v>0.89479768786127167</c:v>
                </c:pt>
                <c:pt idx="774">
                  <c:v>0.89595375722543369</c:v>
                </c:pt>
                <c:pt idx="775">
                  <c:v>0.89710982658959793</c:v>
                </c:pt>
                <c:pt idx="776">
                  <c:v>0.89826589595375728</c:v>
                </c:pt>
                <c:pt idx="777">
                  <c:v>0.89942196531791763</c:v>
                </c:pt>
                <c:pt idx="778">
                  <c:v>0.90057803468208164</c:v>
                </c:pt>
                <c:pt idx="779">
                  <c:v>0.90173410404624166</c:v>
                </c:pt>
                <c:pt idx="780">
                  <c:v>0.90289017341040589</c:v>
                </c:pt>
                <c:pt idx="781">
                  <c:v>0.90404624277456669</c:v>
                </c:pt>
                <c:pt idx="782">
                  <c:v>0.9052023121387287</c:v>
                </c:pt>
                <c:pt idx="783">
                  <c:v>0.90635838150289016</c:v>
                </c:pt>
                <c:pt idx="784">
                  <c:v>0.90751445086705063</c:v>
                </c:pt>
                <c:pt idx="785">
                  <c:v>0.90867052023121386</c:v>
                </c:pt>
                <c:pt idx="786">
                  <c:v>0.90982658959537577</c:v>
                </c:pt>
                <c:pt idx="787">
                  <c:v>0.91098265895953767</c:v>
                </c:pt>
                <c:pt idx="788">
                  <c:v>0.91213872832369969</c:v>
                </c:pt>
                <c:pt idx="789">
                  <c:v>0.9132947976878617</c:v>
                </c:pt>
                <c:pt idx="790">
                  <c:v>0.91445086705202316</c:v>
                </c:pt>
                <c:pt idx="791">
                  <c:v>0.91560693641618673</c:v>
                </c:pt>
                <c:pt idx="792">
                  <c:v>0.91676300578034553</c:v>
                </c:pt>
                <c:pt idx="793">
                  <c:v>0.91791907514450977</c:v>
                </c:pt>
                <c:pt idx="794">
                  <c:v>0.91907514450867189</c:v>
                </c:pt>
                <c:pt idx="795">
                  <c:v>0.92023121387283235</c:v>
                </c:pt>
                <c:pt idx="796">
                  <c:v>0.92138728323699426</c:v>
                </c:pt>
                <c:pt idx="797">
                  <c:v>0.92254335260115605</c:v>
                </c:pt>
                <c:pt idx="798">
                  <c:v>0.92369942196531862</c:v>
                </c:pt>
                <c:pt idx="799">
                  <c:v>0.92485549132948175</c:v>
                </c:pt>
                <c:pt idx="800">
                  <c:v>0.92601156069364166</c:v>
                </c:pt>
                <c:pt idx="801">
                  <c:v>0.92716763005780345</c:v>
                </c:pt>
                <c:pt idx="802">
                  <c:v>0.92832369942196458</c:v>
                </c:pt>
                <c:pt idx="803">
                  <c:v>0.92947976878612659</c:v>
                </c:pt>
                <c:pt idx="804">
                  <c:v>0.93063583815029061</c:v>
                </c:pt>
                <c:pt idx="805">
                  <c:v>0.93179190751445262</c:v>
                </c:pt>
                <c:pt idx="806">
                  <c:v>0.93294797687861275</c:v>
                </c:pt>
                <c:pt idx="807">
                  <c:v>0.93410404624277465</c:v>
                </c:pt>
                <c:pt idx="808">
                  <c:v>0.93526011560693556</c:v>
                </c:pt>
                <c:pt idx="809">
                  <c:v>0.93641618497109635</c:v>
                </c:pt>
                <c:pt idx="810">
                  <c:v>0.93757225433525959</c:v>
                </c:pt>
                <c:pt idx="811">
                  <c:v>0.93872832369942338</c:v>
                </c:pt>
                <c:pt idx="812">
                  <c:v>0.93988439306358562</c:v>
                </c:pt>
                <c:pt idx="813">
                  <c:v>0.94104046242774564</c:v>
                </c:pt>
                <c:pt idx="814">
                  <c:v>0.94219653179190643</c:v>
                </c:pt>
                <c:pt idx="815">
                  <c:v>0.94335260115606856</c:v>
                </c:pt>
                <c:pt idx="816">
                  <c:v>0.94450867052023124</c:v>
                </c:pt>
                <c:pt idx="817">
                  <c:v>0.94566473988439304</c:v>
                </c:pt>
                <c:pt idx="818">
                  <c:v>0.94682080924855638</c:v>
                </c:pt>
                <c:pt idx="819">
                  <c:v>0.94797687861271673</c:v>
                </c:pt>
                <c:pt idx="820">
                  <c:v>0.94913294797687853</c:v>
                </c:pt>
                <c:pt idx="821">
                  <c:v>0.95028901734104065</c:v>
                </c:pt>
                <c:pt idx="822">
                  <c:v>0.95144508670520234</c:v>
                </c:pt>
                <c:pt idx="823">
                  <c:v>0.95260115606936535</c:v>
                </c:pt>
                <c:pt idx="824">
                  <c:v>0.95375722543352748</c:v>
                </c:pt>
                <c:pt idx="825">
                  <c:v>0.9549132947976875</c:v>
                </c:pt>
                <c:pt idx="826">
                  <c:v>0.95606936416184951</c:v>
                </c:pt>
                <c:pt idx="827">
                  <c:v>0.95722543352601352</c:v>
                </c:pt>
                <c:pt idx="828">
                  <c:v>0.95838150289017365</c:v>
                </c:pt>
                <c:pt idx="829">
                  <c:v>0.95953757225433522</c:v>
                </c:pt>
                <c:pt idx="830">
                  <c:v>0.96069364161849957</c:v>
                </c:pt>
                <c:pt idx="831">
                  <c:v>0.96184971098265892</c:v>
                </c:pt>
                <c:pt idx="832">
                  <c:v>0.96300578034682083</c:v>
                </c:pt>
                <c:pt idx="833">
                  <c:v>0.96416184971098251</c:v>
                </c:pt>
                <c:pt idx="834">
                  <c:v>0.96531791907514453</c:v>
                </c:pt>
                <c:pt idx="835">
                  <c:v>0.96647398843930632</c:v>
                </c:pt>
                <c:pt idx="836">
                  <c:v>0.96763005780346945</c:v>
                </c:pt>
                <c:pt idx="837">
                  <c:v>0.96878612716762957</c:v>
                </c:pt>
                <c:pt idx="838">
                  <c:v>0.96994219653179325</c:v>
                </c:pt>
                <c:pt idx="839">
                  <c:v>0.97109826589595349</c:v>
                </c:pt>
                <c:pt idx="840">
                  <c:v>0.97225433526011562</c:v>
                </c:pt>
                <c:pt idx="841">
                  <c:v>0.97341040462427764</c:v>
                </c:pt>
                <c:pt idx="842">
                  <c:v>0.97456647398843932</c:v>
                </c:pt>
                <c:pt idx="843">
                  <c:v>0.97572254335260111</c:v>
                </c:pt>
                <c:pt idx="844">
                  <c:v>0.97687861271676424</c:v>
                </c:pt>
                <c:pt idx="845">
                  <c:v>0.97803468208092481</c:v>
                </c:pt>
                <c:pt idx="846">
                  <c:v>0.97919075144508805</c:v>
                </c:pt>
                <c:pt idx="847">
                  <c:v>0.98034682080924718</c:v>
                </c:pt>
                <c:pt idx="848">
                  <c:v>0.98150289017341041</c:v>
                </c:pt>
                <c:pt idx="849">
                  <c:v>0.98265895953757265</c:v>
                </c:pt>
                <c:pt idx="850">
                  <c:v>0.98381502890173356</c:v>
                </c:pt>
                <c:pt idx="851">
                  <c:v>0.98497109826589713</c:v>
                </c:pt>
                <c:pt idx="852">
                  <c:v>0.98612716763005759</c:v>
                </c:pt>
                <c:pt idx="853">
                  <c:v>0.98728323699421949</c:v>
                </c:pt>
                <c:pt idx="854">
                  <c:v>0.98843930635838162</c:v>
                </c:pt>
                <c:pt idx="855">
                  <c:v>0.98959537572254208</c:v>
                </c:pt>
                <c:pt idx="856">
                  <c:v>0.99075144508670521</c:v>
                </c:pt>
                <c:pt idx="857">
                  <c:v>0.991907514450867</c:v>
                </c:pt>
                <c:pt idx="858">
                  <c:v>0.99306358381502691</c:v>
                </c:pt>
                <c:pt idx="859">
                  <c:v>0.99421965317919203</c:v>
                </c:pt>
                <c:pt idx="860">
                  <c:v>0.9953757225433526</c:v>
                </c:pt>
                <c:pt idx="861">
                  <c:v>0.99653179190751306</c:v>
                </c:pt>
                <c:pt idx="862">
                  <c:v>0.9976878612716763</c:v>
                </c:pt>
                <c:pt idx="863">
                  <c:v>0.99884393063583865</c:v>
                </c:pt>
                <c:pt idx="864">
                  <c:v>1</c:v>
                </c:pt>
              </c:numCache>
            </c:numRef>
          </c:yVal>
          <c:smooth val="1"/>
        </c:ser>
        <c:ser>
          <c:idx val="4"/>
          <c:order val="4"/>
          <c:tx>
            <c:v>0-50 miles</c:v>
          </c:tx>
          <c:spPr>
            <a:ln>
              <a:solidFill>
                <a:srgbClr val="FF0000"/>
              </a:solidFill>
            </a:ln>
          </c:spPr>
          <c:marker>
            <c:symbol val="none"/>
          </c:marker>
          <c:xVal>
            <c:numRef>
              <c:f>'LCF-copy'!$E$7:$E$871</c:f>
              <c:numCache>
                <c:formatCode>0.00E+00</c:formatCode>
                <c:ptCount val="865"/>
                <c:pt idx="0">
                  <c:v>7.2600000000000138E-4</c:v>
                </c:pt>
                <c:pt idx="1">
                  <c:v>6.990000000000017E-4</c:v>
                </c:pt>
                <c:pt idx="2">
                  <c:v>6.3400000000000034E-4</c:v>
                </c:pt>
                <c:pt idx="3">
                  <c:v>6.1400000000000105E-4</c:v>
                </c:pt>
                <c:pt idx="4">
                  <c:v>6.0300000000000143E-4</c:v>
                </c:pt>
                <c:pt idx="5">
                  <c:v>5.7100000000000119E-4</c:v>
                </c:pt>
                <c:pt idx="6">
                  <c:v>5.3900000000000031E-4</c:v>
                </c:pt>
                <c:pt idx="7">
                  <c:v>5.3200000000000003E-4</c:v>
                </c:pt>
                <c:pt idx="8">
                  <c:v>5.2400000000000124E-4</c:v>
                </c:pt>
                <c:pt idx="9">
                  <c:v>5.0900000000000023E-4</c:v>
                </c:pt>
                <c:pt idx="10">
                  <c:v>5.0600000000000092E-4</c:v>
                </c:pt>
                <c:pt idx="11">
                  <c:v>4.9600000000000024E-4</c:v>
                </c:pt>
                <c:pt idx="12">
                  <c:v>4.8000000000000034E-4</c:v>
                </c:pt>
                <c:pt idx="13">
                  <c:v>4.770000000000014E-4</c:v>
                </c:pt>
                <c:pt idx="14">
                  <c:v>4.7400000000000117E-4</c:v>
                </c:pt>
                <c:pt idx="15">
                  <c:v>4.6299999999999998E-4</c:v>
                </c:pt>
                <c:pt idx="16">
                  <c:v>4.6200000000000001E-4</c:v>
                </c:pt>
                <c:pt idx="17">
                  <c:v>4.6200000000000001E-4</c:v>
                </c:pt>
                <c:pt idx="18">
                  <c:v>4.6000000000000023E-4</c:v>
                </c:pt>
                <c:pt idx="19">
                  <c:v>4.5600000000000013E-4</c:v>
                </c:pt>
                <c:pt idx="20">
                  <c:v>4.3800000000000024E-4</c:v>
                </c:pt>
                <c:pt idx="21">
                  <c:v>4.3800000000000024E-4</c:v>
                </c:pt>
                <c:pt idx="22">
                  <c:v>4.3600000000000003E-4</c:v>
                </c:pt>
                <c:pt idx="23">
                  <c:v>4.3600000000000003E-4</c:v>
                </c:pt>
                <c:pt idx="24">
                  <c:v>4.2800000000000108E-4</c:v>
                </c:pt>
                <c:pt idx="25">
                  <c:v>4.2800000000000108E-4</c:v>
                </c:pt>
                <c:pt idx="26">
                  <c:v>4.2600000000000033E-4</c:v>
                </c:pt>
                <c:pt idx="27">
                  <c:v>4.2400000000000109E-4</c:v>
                </c:pt>
                <c:pt idx="28">
                  <c:v>4.1800000000000013E-4</c:v>
                </c:pt>
                <c:pt idx="29">
                  <c:v>4.0700000000000111E-4</c:v>
                </c:pt>
                <c:pt idx="30">
                  <c:v>3.9900000000000065E-4</c:v>
                </c:pt>
                <c:pt idx="31">
                  <c:v>3.9700000000000071E-4</c:v>
                </c:pt>
                <c:pt idx="32">
                  <c:v>3.8600000000000076E-4</c:v>
                </c:pt>
                <c:pt idx="33">
                  <c:v>3.8000000000000062E-4</c:v>
                </c:pt>
                <c:pt idx="34">
                  <c:v>3.7500000000000077E-4</c:v>
                </c:pt>
                <c:pt idx="35">
                  <c:v>3.6500000000000074E-4</c:v>
                </c:pt>
                <c:pt idx="36">
                  <c:v>3.5300000000000012E-4</c:v>
                </c:pt>
                <c:pt idx="37">
                  <c:v>3.4000000000000062E-4</c:v>
                </c:pt>
                <c:pt idx="38">
                  <c:v>3.3000000000000059E-4</c:v>
                </c:pt>
                <c:pt idx="39">
                  <c:v>3.2500000000000074E-4</c:v>
                </c:pt>
                <c:pt idx="40">
                  <c:v>3.180000000000009E-4</c:v>
                </c:pt>
                <c:pt idx="41">
                  <c:v>3.160000000000009E-4</c:v>
                </c:pt>
                <c:pt idx="42">
                  <c:v>3.1500000000000066E-4</c:v>
                </c:pt>
                <c:pt idx="43">
                  <c:v>3.0700000000000052E-4</c:v>
                </c:pt>
                <c:pt idx="44">
                  <c:v>3.0700000000000052E-4</c:v>
                </c:pt>
                <c:pt idx="45">
                  <c:v>3.0600000000000077E-4</c:v>
                </c:pt>
                <c:pt idx="46">
                  <c:v>3.0500000000000058E-4</c:v>
                </c:pt>
                <c:pt idx="47">
                  <c:v>2.9700000000000006E-4</c:v>
                </c:pt>
                <c:pt idx="48">
                  <c:v>2.9200000000000065E-4</c:v>
                </c:pt>
                <c:pt idx="49">
                  <c:v>2.9200000000000065E-4</c:v>
                </c:pt>
                <c:pt idx="50">
                  <c:v>2.9100000000000019E-4</c:v>
                </c:pt>
                <c:pt idx="51">
                  <c:v>2.8800000000000012E-4</c:v>
                </c:pt>
                <c:pt idx="52">
                  <c:v>2.8600000000000012E-4</c:v>
                </c:pt>
                <c:pt idx="53">
                  <c:v>2.850000000000001E-4</c:v>
                </c:pt>
                <c:pt idx="54">
                  <c:v>2.790000000000006E-4</c:v>
                </c:pt>
                <c:pt idx="55">
                  <c:v>2.7400000000000075E-4</c:v>
                </c:pt>
                <c:pt idx="56">
                  <c:v>2.7300000000000062E-4</c:v>
                </c:pt>
                <c:pt idx="57">
                  <c:v>2.7100000000000057E-4</c:v>
                </c:pt>
                <c:pt idx="58">
                  <c:v>2.7000000000000076E-4</c:v>
                </c:pt>
                <c:pt idx="59">
                  <c:v>2.6800000000000077E-4</c:v>
                </c:pt>
                <c:pt idx="60">
                  <c:v>2.5900000000000006E-4</c:v>
                </c:pt>
                <c:pt idx="61">
                  <c:v>2.5700000000000012E-4</c:v>
                </c:pt>
                <c:pt idx="62">
                  <c:v>2.4900000000000014E-4</c:v>
                </c:pt>
                <c:pt idx="63">
                  <c:v>2.4800000000000012E-4</c:v>
                </c:pt>
                <c:pt idx="64">
                  <c:v>2.4800000000000012E-4</c:v>
                </c:pt>
                <c:pt idx="65">
                  <c:v>2.4300000000000002E-4</c:v>
                </c:pt>
                <c:pt idx="66">
                  <c:v>2.4200000000000049E-4</c:v>
                </c:pt>
                <c:pt idx="67">
                  <c:v>2.4100000000000006E-4</c:v>
                </c:pt>
                <c:pt idx="68">
                  <c:v>2.3900000000000001E-4</c:v>
                </c:pt>
                <c:pt idx="69">
                  <c:v>2.3500000000000002E-4</c:v>
                </c:pt>
                <c:pt idx="70">
                  <c:v>2.3400000000000016E-4</c:v>
                </c:pt>
                <c:pt idx="71">
                  <c:v>2.3300000000000005E-4</c:v>
                </c:pt>
                <c:pt idx="72">
                  <c:v>2.2900000000000055E-4</c:v>
                </c:pt>
                <c:pt idx="73">
                  <c:v>2.260000000000007E-4</c:v>
                </c:pt>
                <c:pt idx="74">
                  <c:v>2.220000000000006E-4</c:v>
                </c:pt>
                <c:pt idx="75">
                  <c:v>2.2100000000000049E-4</c:v>
                </c:pt>
                <c:pt idx="76">
                  <c:v>2.2100000000000049E-4</c:v>
                </c:pt>
                <c:pt idx="77">
                  <c:v>2.2000000000000069E-4</c:v>
                </c:pt>
                <c:pt idx="78">
                  <c:v>2.2000000000000069E-4</c:v>
                </c:pt>
                <c:pt idx="79">
                  <c:v>2.2000000000000069E-4</c:v>
                </c:pt>
                <c:pt idx="80">
                  <c:v>2.1900000000000012E-4</c:v>
                </c:pt>
                <c:pt idx="81">
                  <c:v>2.1800000000000077E-4</c:v>
                </c:pt>
                <c:pt idx="82">
                  <c:v>2.1700000000000012E-4</c:v>
                </c:pt>
                <c:pt idx="83">
                  <c:v>2.1400000000000054E-4</c:v>
                </c:pt>
                <c:pt idx="84">
                  <c:v>2.1400000000000054E-4</c:v>
                </c:pt>
                <c:pt idx="85">
                  <c:v>2.1300000000000016E-4</c:v>
                </c:pt>
                <c:pt idx="86">
                  <c:v>2.1300000000000016E-4</c:v>
                </c:pt>
                <c:pt idx="87">
                  <c:v>2.1300000000000016E-4</c:v>
                </c:pt>
                <c:pt idx="88">
                  <c:v>2.1200000000000055E-4</c:v>
                </c:pt>
                <c:pt idx="89">
                  <c:v>2.1100000000000011E-4</c:v>
                </c:pt>
                <c:pt idx="90">
                  <c:v>2.1000000000000055E-4</c:v>
                </c:pt>
                <c:pt idx="91">
                  <c:v>2.1000000000000055E-4</c:v>
                </c:pt>
                <c:pt idx="92">
                  <c:v>2.1000000000000055E-4</c:v>
                </c:pt>
                <c:pt idx="93">
                  <c:v>2.0900000000000012E-4</c:v>
                </c:pt>
                <c:pt idx="94">
                  <c:v>2.0900000000000012E-4</c:v>
                </c:pt>
                <c:pt idx="95">
                  <c:v>2.080000000000005E-4</c:v>
                </c:pt>
                <c:pt idx="96">
                  <c:v>2.0700000000000002E-4</c:v>
                </c:pt>
                <c:pt idx="97">
                  <c:v>2.0600000000000051E-4</c:v>
                </c:pt>
                <c:pt idx="98">
                  <c:v>2.0600000000000051E-4</c:v>
                </c:pt>
                <c:pt idx="99">
                  <c:v>2.0600000000000051E-4</c:v>
                </c:pt>
                <c:pt idx="100">
                  <c:v>2.0600000000000051E-4</c:v>
                </c:pt>
                <c:pt idx="101">
                  <c:v>2.0600000000000051E-4</c:v>
                </c:pt>
                <c:pt idx="102">
                  <c:v>2.0500000000000002E-4</c:v>
                </c:pt>
                <c:pt idx="103">
                  <c:v>2.0400000000000049E-4</c:v>
                </c:pt>
                <c:pt idx="104">
                  <c:v>2.0400000000000049E-4</c:v>
                </c:pt>
                <c:pt idx="105">
                  <c:v>2.0400000000000049E-4</c:v>
                </c:pt>
                <c:pt idx="106">
                  <c:v>2.0400000000000049E-4</c:v>
                </c:pt>
                <c:pt idx="107">
                  <c:v>2.0400000000000049E-4</c:v>
                </c:pt>
                <c:pt idx="108">
                  <c:v>2.0400000000000049E-4</c:v>
                </c:pt>
                <c:pt idx="109">
                  <c:v>2.0400000000000049E-4</c:v>
                </c:pt>
                <c:pt idx="110">
                  <c:v>2.0100000000000006E-4</c:v>
                </c:pt>
                <c:pt idx="111">
                  <c:v>2.000000000000005E-4</c:v>
                </c:pt>
                <c:pt idx="112">
                  <c:v>1.9800000000000072E-4</c:v>
                </c:pt>
                <c:pt idx="113">
                  <c:v>1.9500000000000062E-4</c:v>
                </c:pt>
                <c:pt idx="114">
                  <c:v>1.9500000000000062E-4</c:v>
                </c:pt>
                <c:pt idx="115">
                  <c:v>1.9300000000000065E-4</c:v>
                </c:pt>
                <c:pt idx="116">
                  <c:v>1.9300000000000065E-4</c:v>
                </c:pt>
                <c:pt idx="117">
                  <c:v>1.920000000000006E-4</c:v>
                </c:pt>
                <c:pt idx="118">
                  <c:v>1.9100000000000066E-4</c:v>
                </c:pt>
                <c:pt idx="119">
                  <c:v>1.9100000000000066E-4</c:v>
                </c:pt>
                <c:pt idx="120">
                  <c:v>1.9100000000000066E-4</c:v>
                </c:pt>
                <c:pt idx="121">
                  <c:v>1.9000000000000066E-4</c:v>
                </c:pt>
                <c:pt idx="122">
                  <c:v>1.9000000000000066E-4</c:v>
                </c:pt>
                <c:pt idx="123">
                  <c:v>1.8900000000000058E-4</c:v>
                </c:pt>
                <c:pt idx="124">
                  <c:v>1.8900000000000058E-4</c:v>
                </c:pt>
                <c:pt idx="125">
                  <c:v>1.8800000000000053E-4</c:v>
                </c:pt>
                <c:pt idx="126">
                  <c:v>1.8800000000000053E-4</c:v>
                </c:pt>
                <c:pt idx="127">
                  <c:v>1.8599999999999999E-4</c:v>
                </c:pt>
                <c:pt idx="128">
                  <c:v>1.8500000000000051E-4</c:v>
                </c:pt>
                <c:pt idx="129">
                  <c:v>1.8400000000000057E-4</c:v>
                </c:pt>
                <c:pt idx="130">
                  <c:v>1.8400000000000057E-4</c:v>
                </c:pt>
                <c:pt idx="131">
                  <c:v>1.8300000000000055E-4</c:v>
                </c:pt>
                <c:pt idx="132">
                  <c:v>1.8300000000000055E-4</c:v>
                </c:pt>
                <c:pt idx="133">
                  <c:v>1.8200000000000055E-4</c:v>
                </c:pt>
                <c:pt idx="134">
                  <c:v>1.810000000000005E-4</c:v>
                </c:pt>
                <c:pt idx="135">
                  <c:v>1.8000000000000047E-4</c:v>
                </c:pt>
                <c:pt idx="136">
                  <c:v>1.7799999999999999E-4</c:v>
                </c:pt>
                <c:pt idx="137">
                  <c:v>1.7799999999999999E-4</c:v>
                </c:pt>
                <c:pt idx="138">
                  <c:v>1.7799999999999999E-4</c:v>
                </c:pt>
                <c:pt idx="139">
                  <c:v>1.7699999999999999E-4</c:v>
                </c:pt>
                <c:pt idx="140">
                  <c:v>1.7699999999999999E-4</c:v>
                </c:pt>
                <c:pt idx="141">
                  <c:v>1.7400000000000038E-4</c:v>
                </c:pt>
                <c:pt idx="142">
                  <c:v>1.7300000000000041E-4</c:v>
                </c:pt>
                <c:pt idx="143">
                  <c:v>1.7300000000000041E-4</c:v>
                </c:pt>
                <c:pt idx="144">
                  <c:v>1.7200000000000041E-4</c:v>
                </c:pt>
                <c:pt idx="145">
                  <c:v>1.7200000000000041E-4</c:v>
                </c:pt>
                <c:pt idx="146">
                  <c:v>1.7200000000000041E-4</c:v>
                </c:pt>
                <c:pt idx="147">
                  <c:v>1.7200000000000041E-4</c:v>
                </c:pt>
                <c:pt idx="148">
                  <c:v>1.7200000000000041E-4</c:v>
                </c:pt>
                <c:pt idx="149">
                  <c:v>1.7100000000000036E-4</c:v>
                </c:pt>
                <c:pt idx="150">
                  <c:v>1.7100000000000036E-4</c:v>
                </c:pt>
                <c:pt idx="151">
                  <c:v>1.7100000000000036E-4</c:v>
                </c:pt>
                <c:pt idx="152">
                  <c:v>1.7000000000000034E-4</c:v>
                </c:pt>
                <c:pt idx="153">
                  <c:v>1.7000000000000034E-4</c:v>
                </c:pt>
                <c:pt idx="154">
                  <c:v>1.6800000000000056E-4</c:v>
                </c:pt>
                <c:pt idx="155">
                  <c:v>1.6800000000000056E-4</c:v>
                </c:pt>
                <c:pt idx="156">
                  <c:v>1.6800000000000056E-4</c:v>
                </c:pt>
                <c:pt idx="157">
                  <c:v>1.6800000000000056E-4</c:v>
                </c:pt>
                <c:pt idx="158">
                  <c:v>1.6700000000000054E-4</c:v>
                </c:pt>
                <c:pt idx="159">
                  <c:v>1.6700000000000054E-4</c:v>
                </c:pt>
                <c:pt idx="160">
                  <c:v>1.6700000000000054E-4</c:v>
                </c:pt>
                <c:pt idx="161">
                  <c:v>1.6500000000000057E-4</c:v>
                </c:pt>
                <c:pt idx="162">
                  <c:v>1.6500000000000057E-4</c:v>
                </c:pt>
                <c:pt idx="163">
                  <c:v>1.6500000000000057E-4</c:v>
                </c:pt>
                <c:pt idx="164">
                  <c:v>1.6500000000000057E-4</c:v>
                </c:pt>
                <c:pt idx="165">
                  <c:v>1.6400000000000054E-4</c:v>
                </c:pt>
                <c:pt idx="166">
                  <c:v>1.6400000000000054E-4</c:v>
                </c:pt>
                <c:pt idx="167">
                  <c:v>1.6300000000000055E-4</c:v>
                </c:pt>
                <c:pt idx="168">
                  <c:v>1.6300000000000055E-4</c:v>
                </c:pt>
                <c:pt idx="169">
                  <c:v>1.620000000000005E-4</c:v>
                </c:pt>
                <c:pt idx="170">
                  <c:v>1.620000000000005E-4</c:v>
                </c:pt>
                <c:pt idx="171">
                  <c:v>1.610000000000005E-4</c:v>
                </c:pt>
                <c:pt idx="172">
                  <c:v>1.610000000000005E-4</c:v>
                </c:pt>
                <c:pt idx="173">
                  <c:v>1.600000000000005E-4</c:v>
                </c:pt>
                <c:pt idx="174">
                  <c:v>1.600000000000005E-4</c:v>
                </c:pt>
                <c:pt idx="175">
                  <c:v>1.600000000000005E-4</c:v>
                </c:pt>
                <c:pt idx="176">
                  <c:v>1.600000000000005E-4</c:v>
                </c:pt>
                <c:pt idx="177">
                  <c:v>1.600000000000005E-4</c:v>
                </c:pt>
                <c:pt idx="178">
                  <c:v>1.5899999999999999E-4</c:v>
                </c:pt>
                <c:pt idx="179">
                  <c:v>1.5899999999999999E-4</c:v>
                </c:pt>
                <c:pt idx="180">
                  <c:v>1.5799999999999999E-4</c:v>
                </c:pt>
                <c:pt idx="181">
                  <c:v>1.5799999999999999E-4</c:v>
                </c:pt>
                <c:pt idx="182">
                  <c:v>1.5799999999999999E-4</c:v>
                </c:pt>
                <c:pt idx="183">
                  <c:v>1.5799999999999999E-4</c:v>
                </c:pt>
                <c:pt idx="184">
                  <c:v>1.5799999999999999E-4</c:v>
                </c:pt>
                <c:pt idx="185">
                  <c:v>1.5799999999999999E-4</c:v>
                </c:pt>
                <c:pt idx="186">
                  <c:v>1.5799999999999999E-4</c:v>
                </c:pt>
                <c:pt idx="187">
                  <c:v>1.5699999999999999E-4</c:v>
                </c:pt>
                <c:pt idx="188">
                  <c:v>1.5699999999999999E-4</c:v>
                </c:pt>
                <c:pt idx="189">
                  <c:v>1.5600000000000043E-4</c:v>
                </c:pt>
                <c:pt idx="190">
                  <c:v>1.5600000000000043E-4</c:v>
                </c:pt>
                <c:pt idx="191">
                  <c:v>1.5600000000000043E-4</c:v>
                </c:pt>
                <c:pt idx="192">
                  <c:v>1.5600000000000043E-4</c:v>
                </c:pt>
                <c:pt idx="193">
                  <c:v>1.5500000000000041E-4</c:v>
                </c:pt>
                <c:pt idx="194">
                  <c:v>1.5500000000000041E-4</c:v>
                </c:pt>
                <c:pt idx="195">
                  <c:v>1.5500000000000041E-4</c:v>
                </c:pt>
                <c:pt idx="196">
                  <c:v>1.5500000000000041E-4</c:v>
                </c:pt>
                <c:pt idx="197">
                  <c:v>1.5500000000000041E-4</c:v>
                </c:pt>
                <c:pt idx="198">
                  <c:v>1.5500000000000041E-4</c:v>
                </c:pt>
                <c:pt idx="199">
                  <c:v>1.5500000000000041E-4</c:v>
                </c:pt>
                <c:pt idx="200">
                  <c:v>1.5400000000000041E-4</c:v>
                </c:pt>
                <c:pt idx="201">
                  <c:v>1.5400000000000041E-4</c:v>
                </c:pt>
                <c:pt idx="202">
                  <c:v>1.5400000000000041E-4</c:v>
                </c:pt>
                <c:pt idx="203">
                  <c:v>1.5300000000000041E-4</c:v>
                </c:pt>
                <c:pt idx="204">
                  <c:v>1.5200000000000041E-4</c:v>
                </c:pt>
                <c:pt idx="205">
                  <c:v>1.5200000000000041E-4</c:v>
                </c:pt>
                <c:pt idx="206">
                  <c:v>1.4999999999999999E-4</c:v>
                </c:pt>
                <c:pt idx="207">
                  <c:v>1.4999999999999999E-4</c:v>
                </c:pt>
                <c:pt idx="208">
                  <c:v>1.4899999999999999E-4</c:v>
                </c:pt>
                <c:pt idx="209">
                  <c:v>1.4799999999999999E-4</c:v>
                </c:pt>
                <c:pt idx="210">
                  <c:v>1.4700000000000032E-4</c:v>
                </c:pt>
                <c:pt idx="211">
                  <c:v>1.4700000000000032E-4</c:v>
                </c:pt>
                <c:pt idx="212">
                  <c:v>1.4700000000000032E-4</c:v>
                </c:pt>
                <c:pt idx="213">
                  <c:v>1.4700000000000032E-4</c:v>
                </c:pt>
                <c:pt idx="214">
                  <c:v>1.460000000000003E-4</c:v>
                </c:pt>
                <c:pt idx="215">
                  <c:v>1.460000000000003E-4</c:v>
                </c:pt>
                <c:pt idx="216">
                  <c:v>1.460000000000003E-4</c:v>
                </c:pt>
                <c:pt idx="217">
                  <c:v>1.450000000000003E-4</c:v>
                </c:pt>
                <c:pt idx="218">
                  <c:v>1.450000000000003E-4</c:v>
                </c:pt>
                <c:pt idx="219">
                  <c:v>1.440000000000003E-4</c:v>
                </c:pt>
                <c:pt idx="220">
                  <c:v>1.4300000000000028E-4</c:v>
                </c:pt>
                <c:pt idx="221">
                  <c:v>1.4300000000000028E-4</c:v>
                </c:pt>
                <c:pt idx="222">
                  <c:v>1.4300000000000028E-4</c:v>
                </c:pt>
                <c:pt idx="223">
                  <c:v>1.4300000000000028E-4</c:v>
                </c:pt>
                <c:pt idx="224">
                  <c:v>1.4300000000000028E-4</c:v>
                </c:pt>
                <c:pt idx="225">
                  <c:v>1.4200000000000028E-4</c:v>
                </c:pt>
                <c:pt idx="226">
                  <c:v>1.4200000000000028E-4</c:v>
                </c:pt>
                <c:pt idx="227">
                  <c:v>1.4100000000000001E-4</c:v>
                </c:pt>
                <c:pt idx="228">
                  <c:v>1.4100000000000001E-4</c:v>
                </c:pt>
                <c:pt idx="229">
                  <c:v>1.4100000000000001E-4</c:v>
                </c:pt>
                <c:pt idx="230">
                  <c:v>1.3999999999999999E-4</c:v>
                </c:pt>
                <c:pt idx="231">
                  <c:v>1.3999999999999999E-4</c:v>
                </c:pt>
                <c:pt idx="232">
                  <c:v>1.3899999999999999E-4</c:v>
                </c:pt>
                <c:pt idx="233">
                  <c:v>1.3799999999999999E-4</c:v>
                </c:pt>
                <c:pt idx="234">
                  <c:v>1.3799999999999999E-4</c:v>
                </c:pt>
                <c:pt idx="235">
                  <c:v>1.3799999999999999E-4</c:v>
                </c:pt>
                <c:pt idx="236">
                  <c:v>1.3799999999999999E-4</c:v>
                </c:pt>
                <c:pt idx="237">
                  <c:v>1.3700000000000046E-4</c:v>
                </c:pt>
                <c:pt idx="238">
                  <c:v>1.3600000000000043E-4</c:v>
                </c:pt>
                <c:pt idx="239">
                  <c:v>1.3600000000000043E-4</c:v>
                </c:pt>
                <c:pt idx="240">
                  <c:v>1.3600000000000043E-4</c:v>
                </c:pt>
                <c:pt idx="241">
                  <c:v>1.3600000000000043E-4</c:v>
                </c:pt>
                <c:pt idx="242">
                  <c:v>1.3600000000000043E-4</c:v>
                </c:pt>
                <c:pt idx="243">
                  <c:v>1.3600000000000043E-4</c:v>
                </c:pt>
                <c:pt idx="244">
                  <c:v>1.3500000000000038E-4</c:v>
                </c:pt>
                <c:pt idx="245">
                  <c:v>1.3500000000000038E-4</c:v>
                </c:pt>
                <c:pt idx="246">
                  <c:v>1.3500000000000038E-4</c:v>
                </c:pt>
                <c:pt idx="247">
                  <c:v>1.3500000000000038E-4</c:v>
                </c:pt>
                <c:pt idx="248">
                  <c:v>1.3400000000000044E-4</c:v>
                </c:pt>
                <c:pt idx="249">
                  <c:v>1.3400000000000044E-4</c:v>
                </c:pt>
                <c:pt idx="250">
                  <c:v>1.3200000000000039E-4</c:v>
                </c:pt>
                <c:pt idx="251">
                  <c:v>1.3200000000000039E-4</c:v>
                </c:pt>
                <c:pt idx="252">
                  <c:v>1.3200000000000039E-4</c:v>
                </c:pt>
                <c:pt idx="253">
                  <c:v>1.3200000000000039E-4</c:v>
                </c:pt>
                <c:pt idx="254">
                  <c:v>1.3100000000000039E-4</c:v>
                </c:pt>
                <c:pt idx="255">
                  <c:v>1.3100000000000039E-4</c:v>
                </c:pt>
                <c:pt idx="256">
                  <c:v>1.3100000000000039E-4</c:v>
                </c:pt>
                <c:pt idx="257">
                  <c:v>1.3100000000000039E-4</c:v>
                </c:pt>
                <c:pt idx="258">
                  <c:v>1.3100000000000039E-4</c:v>
                </c:pt>
                <c:pt idx="259">
                  <c:v>1.2999999999999999E-4</c:v>
                </c:pt>
                <c:pt idx="260">
                  <c:v>1.2999999999999999E-4</c:v>
                </c:pt>
                <c:pt idx="261">
                  <c:v>1.2999999999999999E-4</c:v>
                </c:pt>
                <c:pt idx="262">
                  <c:v>1.2999999999999999E-4</c:v>
                </c:pt>
                <c:pt idx="263">
                  <c:v>1.2999999999999999E-4</c:v>
                </c:pt>
                <c:pt idx="264">
                  <c:v>1.2999999999999999E-4</c:v>
                </c:pt>
                <c:pt idx="265">
                  <c:v>1.2899999999999999E-4</c:v>
                </c:pt>
                <c:pt idx="266">
                  <c:v>1.2899999999999999E-4</c:v>
                </c:pt>
                <c:pt idx="267">
                  <c:v>1.2899999999999999E-4</c:v>
                </c:pt>
                <c:pt idx="268">
                  <c:v>1.2899999999999999E-4</c:v>
                </c:pt>
                <c:pt idx="269">
                  <c:v>1.2899999999999999E-4</c:v>
                </c:pt>
                <c:pt idx="270">
                  <c:v>1.2799999999999999E-4</c:v>
                </c:pt>
                <c:pt idx="271">
                  <c:v>1.270000000000003E-4</c:v>
                </c:pt>
                <c:pt idx="272">
                  <c:v>1.270000000000003E-4</c:v>
                </c:pt>
                <c:pt idx="273">
                  <c:v>1.270000000000003E-4</c:v>
                </c:pt>
                <c:pt idx="274">
                  <c:v>1.270000000000003E-4</c:v>
                </c:pt>
                <c:pt idx="275">
                  <c:v>1.260000000000003E-4</c:v>
                </c:pt>
                <c:pt idx="276">
                  <c:v>1.260000000000003E-4</c:v>
                </c:pt>
                <c:pt idx="277">
                  <c:v>1.260000000000003E-4</c:v>
                </c:pt>
                <c:pt idx="278">
                  <c:v>1.260000000000003E-4</c:v>
                </c:pt>
                <c:pt idx="279">
                  <c:v>1.250000000000003E-4</c:v>
                </c:pt>
                <c:pt idx="280">
                  <c:v>1.250000000000003E-4</c:v>
                </c:pt>
                <c:pt idx="281">
                  <c:v>1.250000000000003E-4</c:v>
                </c:pt>
                <c:pt idx="282">
                  <c:v>1.250000000000003E-4</c:v>
                </c:pt>
                <c:pt idx="283">
                  <c:v>1.250000000000003E-4</c:v>
                </c:pt>
                <c:pt idx="284">
                  <c:v>1.240000000000003E-4</c:v>
                </c:pt>
                <c:pt idx="285">
                  <c:v>1.2300000000000031E-4</c:v>
                </c:pt>
                <c:pt idx="286">
                  <c:v>1.2300000000000031E-4</c:v>
                </c:pt>
                <c:pt idx="287">
                  <c:v>1.2300000000000031E-4</c:v>
                </c:pt>
                <c:pt idx="288">
                  <c:v>1.2200000000000027E-4</c:v>
                </c:pt>
                <c:pt idx="289">
                  <c:v>1.2200000000000027E-4</c:v>
                </c:pt>
                <c:pt idx="290">
                  <c:v>1.2200000000000027E-4</c:v>
                </c:pt>
                <c:pt idx="291">
                  <c:v>1.2100000000000028E-4</c:v>
                </c:pt>
                <c:pt idx="292">
                  <c:v>1.2100000000000028E-4</c:v>
                </c:pt>
                <c:pt idx="293">
                  <c:v>1.2100000000000028E-4</c:v>
                </c:pt>
                <c:pt idx="294">
                  <c:v>1.2100000000000028E-4</c:v>
                </c:pt>
                <c:pt idx="295">
                  <c:v>1.2100000000000028E-4</c:v>
                </c:pt>
                <c:pt idx="296">
                  <c:v>1.2100000000000028E-4</c:v>
                </c:pt>
                <c:pt idx="297">
                  <c:v>1.2100000000000028E-4</c:v>
                </c:pt>
                <c:pt idx="298">
                  <c:v>1.2000000000000026E-4</c:v>
                </c:pt>
                <c:pt idx="299">
                  <c:v>1.2000000000000026E-4</c:v>
                </c:pt>
                <c:pt idx="300">
                  <c:v>1.1900000000000047E-4</c:v>
                </c:pt>
                <c:pt idx="301">
                  <c:v>1.1900000000000047E-4</c:v>
                </c:pt>
                <c:pt idx="302">
                  <c:v>1.1900000000000047E-4</c:v>
                </c:pt>
                <c:pt idx="303">
                  <c:v>1.1900000000000047E-4</c:v>
                </c:pt>
                <c:pt idx="304">
                  <c:v>1.1900000000000047E-4</c:v>
                </c:pt>
                <c:pt idx="305">
                  <c:v>1.1900000000000047E-4</c:v>
                </c:pt>
                <c:pt idx="306">
                  <c:v>1.1900000000000047E-4</c:v>
                </c:pt>
                <c:pt idx="307">
                  <c:v>1.1800000000000044E-4</c:v>
                </c:pt>
                <c:pt idx="308">
                  <c:v>1.1800000000000044E-4</c:v>
                </c:pt>
                <c:pt idx="309">
                  <c:v>1.1800000000000044E-4</c:v>
                </c:pt>
                <c:pt idx="310">
                  <c:v>1.1700000000000045E-4</c:v>
                </c:pt>
                <c:pt idx="311">
                  <c:v>1.1600000000000046E-4</c:v>
                </c:pt>
                <c:pt idx="312">
                  <c:v>1.1600000000000046E-4</c:v>
                </c:pt>
                <c:pt idx="313">
                  <c:v>1.1600000000000046E-4</c:v>
                </c:pt>
                <c:pt idx="314">
                  <c:v>1.1500000000000044E-4</c:v>
                </c:pt>
                <c:pt idx="315">
                  <c:v>1.1500000000000044E-4</c:v>
                </c:pt>
                <c:pt idx="316">
                  <c:v>1.1500000000000044E-4</c:v>
                </c:pt>
                <c:pt idx="317">
                  <c:v>1.1500000000000044E-4</c:v>
                </c:pt>
                <c:pt idx="318">
                  <c:v>1.1500000000000044E-4</c:v>
                </c:pt>
                <c:pt idx="319">
                  <c:v>1.1400000000000041E-4</c:v>
                </c:pt>
                <c:pt idx="320">
                  <c:v>1.1400000000000041E-4</c:v>
                </c:pt>
                <c:pt idx="321">
                  <c:v>1.1400000000000041E-4</c:v>
                </c:pt>
                <c:pt idx="322">
                  <c:v>1.1400000000000041E-4</c:v>
                </c:pt>
                <c:pt idx="323">
                  <c:v>1.1400000000000041E-4</c:v>
                </c:pt>
                <c:pt idx="324">
                  <c:v>1.1400000000000041E-4</c:v>
                </c:pt>
                <c:pt idx="325">
                  <c:v>1.1300000000000042E-4</c:v>
                </c:pt>
                <c:pt idx="326">
                  <c:v>1.1300000000000042E-4</c:v>
                </c:pt>
                <c:pt idx="327">
                  <c:v>1.1300000000000042E-4</c:v>
                </c:pt>
                <c:pt idx="328">
                  <c:v>1.1300000000000042E-4</c:v>
                </c:pt>
                <c:pt idx="329">
                  <c:v>1.1300000000000042E-4</c:v>
                </c:pt>
                <c:pt idx="330">
                  <c:v>1.1300000000000042E-4</c:v>
                </c:pt>
                <c:pt idx="331">
                  <c:v>1.1200000000000043E-4</c:v>
                </c:pt>
                <c:pt idx="332">
                  <c:v>1.1100000000000039E-4</c:v>
                </c:pt>
                <c:pt idx="333">
                  <c:v>1.1100000000000039E-4</c:v>
                </c:pt>
                <c:pt idx="334">
                  <c:v>1.1100000000000039E-4</c:v>
                </c:pt>
                <c:pt idx="335">
                  <c:v>1.1100000000000039E-4</c:v>
                </c:pt>
                <c:pt idx="336">
                  <c:v>1.1000000000000038E-4</c:v>
                </c:pt>
                <c:pt idx="337">
                  <c:v>1.0900000000000041E-4</c:v>
                </c:pt>
                <c:pt idx="338">
                  <c:v>1.0900000000000041E-4</c:v>
                </c:pt>
                <c:pt idx="339">
                  <c:v>1.0900000000000041E-4</c:v>
                </c:pt>
                <c:pt idx="340">
                  <c:v>1.0800000000000036E-4</c:v>
                </c:pt>
                <c:pt idx="341">
                  <c:v>1.0800000000000036E-4</c:v>
                </c:pt>
                <c:pt idx="342">
                  <c:v>1.0800000000000036E-4</c:v>
                </c:pt>
                <c:pt idx="343">
                  <c:v>1.0800000000000036E-4</c:v>
                </c:pt>
                <c:pt idx="344">
                  <c:v>1.0800000000000036E-4</c:v>
                </c:pt>
                <c:pt idx="345">
                  <c:v>1.0800000000000036E-4</c:v>
                </c:pt>
                <c:pt idx="346">
                  <c:v>1.0700000000000034E-4</c:v>
                </c:pt>
                <c:pt idx="347">
                  <c:v>1.0700000000000034E-4</c:v>
                </c:pt>
                <c:pt idx="348">
                  <c:v>1.0700000000000034E-4</c:v>
                </c:pt>
                <c:pt idx="349">
                  <c:v>1.0600000000000034E-4</c:v>
                </c:pt>
                <c:pt idx="350">
                  <c:v>1.0600000000000034E-4</c:v>
                </c:pt>
                <c:pt idx="351">
                  <c:v>1.0600000000000034E-4</c:v>
                </c:pt>
                <c:pt idx="352">
                  <c:v>1.0600000000000034E-4</c:v>
                </c:pt>
                <c:pt idx="353">
                  <c:v>1.0500000000000032E-4</c:v>
                </c:pt>
                <c:pt idx="354">
                  <c:v>1.0500000000000032E-4</c:v>
                </c:pt>
                <c:pt idx="355">
                  <c:v>1.0399999999999998E-4</c:v>
                </c:pt>
                <c:pt idx="356">
                  <c:v>1.0399999999999998E-4</c:v>
                </c:pt>
                <c:pt idx="357">
                  <c:v>1.0399999999999998E-4</c:v>
                </c:pt>
                <c:pt idx="358">
                  <c:v>1.0399999999999998E-4</c:v>
                </c:pt>
                <c:pt idx="359">
                  <c:v>1.0300000000000027E-4</c:v>
                </c:pt>
                <c:pt idx="360">
                  <c:v>1.0300000000000027E-4</c:v>
                </c:pt>
                <c:pt idx="361">
                  <c:v>1.0300000000000027E-4</c:v>
                </c:pt>
                <c:pt idx="362">
                  <c:v>1.0200000000000024E-4</c:v>
                </c:pt>
                <c:pt idx="363">
                  <c:v>1.0200000000000024E-4</c:v>
                </c:pt>
                <c:pt idx="364">
                  <c:v>1.0200000000000024E-4</c:v>
                </c:pt>
                <c:pt idx="365">
                  <c:v>1.0200000000000024E-4</c:v>
                </c:pt>
                <c:pt idx="366">
                  <c:v>1.0200000000000024E-4</c:v>
                </c:pt>
                <c:pt idx="367">
                  <c:v>1.0200000000000024E-4</c:v>
                </c:pt>
                <c:pt idx="368">
                  <c:v>1.0200000000000024E-4</c:v>
                </c:pt>
                <c:pt idx="369">
                  <c:v>1.0200000000000024E-4</c:v>
                </c:pt>
                <c:pt idx="370">
                  <c:v>1.0200000000000024E-4</c:v>
                </c:pt>
                <c:pt idx="371">
                  <c:v>1.0200000000000024E-4</c:v>
                </c:pt>
                <c:pt idx="372">
                  <c:v>1.0200000000000024E-4</c:v>
                </c:pt>
                <c:pt idx="373">
                  <c:v>1.0100000000000027E-4</c:v>
                </c:pt>
                <c:pt idx="374">
                  <c:v>1.0100000000000027E-4</c:v>
                </c:pt>
                <c:pt idx="375">
                  <c:v>1.0100000000000027E-4</c:v>
                </c:pt>
                <c:pt idx="376">
                  <c:v>1.0100000000000027E-4</c:v>
                </c:pt>
                <c:pt idx="377">
                  <c:v>1.0100000000000027E-4</c:v>
                </c:pt>
                <c:pt idx="378">
                  <c:v>1.0100000000000027E-4</c:v>
                </c:pt>
                <c:pt idx="379">
                  <c:v>1.0000000000000025E-4</c:v>
                </c:pt>
                <c:pt idx="380">
                  <c:v>1.0000000000000025E-4</c:v>
                </c:pt>
                <c:pt idx="381">
                  <c:v>9.9800000000000312E-5</c:v>
                </c:pt>
                <c:pt idx="382">
                  <c:v>9.9600000000000388E-5</c:v>
                </c:pt>
                <c:pt idx="383">
                  <c:v>9.9400000000000234E-5</c:v>
                </c:pt>
                <c:pt idx="384">
                  <c:v>9.9300000000000259E-5</c:v>
                </c:pt>
                <c:pt idx="385">
                  <c:v>9.920000000000027E-5</c:v>
                </c:pt>
                <c:pt idx="386">
                  <c:v>9.920000000000027E-5</c:v>
                </c:pt>
                <c:pt idx="387">
                  <c:v>9.920000000000027E-5</c:v>
                </c:pt>
                <c:pt idx="388">
                  <c:v>9.8700000000000326E-5</c:v>
                </c:pt>
                <c:pt idx="389">
                  <c:v>9.8600000000000391E-5</c:v>
                </c:pt>
                <c:pt idx="390">
                  <c:v>9.7700000000000233E-5</c:v>
                </c:pt>
                <c:pt idx="391">
                  <c:v>9.7700000000000233E-5</c:v>
                </c:pt>
                <c:pt idx="392">
                  <c:v>9.7200000000000045E-5</c:v>
                </c:pt>
                <c:pt idx="393">
                  <c:v>9.7100000000000192E-5</c:v>
                </c:pt>
                <c:pt idx="394">
                  <c:v>9.7000000000000067E-5</c:v>
                </c:pt>
                <c:pt idx="395">
                  <c:v>9.7000000000000067E-5</c:v>
                </c:pt>
                <c:pt idx="396">
                  <c:v>9.6900000000000255E-5</c:v>
                </c:pt>
                <c:pt idx="397">
                  <c:v>9.6900000000000255E-5</c:v>
                </c:pt>
                <c:pt idx="398">
                  <c:v>9.6800000000000239E-5</c:v>
                </c:pt>
                <c:pt idx="399">
                  <c:v>9.6200000000000048E-5</c:v>
                </c:pt>
                <c:pt idx="400">
                  <c:v>9.6200000000000048E-5</c:v>
                </c:pt>
                <c:pt idx="401">
                  <c:v>9.6000000000000273E-5</c:v>
                </c:pt>
                <c:pt idx="402">
                  <c:v>9.5700000000000334E-5</c:v>
                </c:pt>
                <c:pt idx="403">
                  <c:v>9.5400000000000191E-5</c:v>
                </c:pt>
                <c:pt idx="404">
                  <c:v>9.5100000000000252E-5</c:v>
                </c:pt>
                <c:pt idx="405">
                  <c:v>9.4800000000000312E-5</c:v>
                </c:pt>
                <c:pt idx="406">
                  <c:v>9.4600000000000375E-5</c:v>
                </c:pt>
                <c:pt idx="407">
                  <c:v>9.4500000000000359E-5</c:v>
                </c:pt>
                <c:pt idx="408">
                  <c:v>9.4300000000000286E-5</c:v>
                </c:pt>
                <c:pt idx="409">
                  <c:v>9.4100000000000282E-5</c:v>
                </c:pt>
                <c:pt idx="410">
                  <c:v>9.4000000000000347E-5</c:v>
                </c:pt>
                <c:pt idx="411">
                  <c:v>9.4000000000000347E-5</c:v>
                </c:pt>
                <c:pt idx="412">
                  <c:v>9.3900000000000304E-5</c:v>
                </c:pt>
                <c:pt idx="413">
                  <c:v>9.3800000000000356E-5</c:v>
                </c:pt>
                <c:pt idx="414">
                  <c:v>9.3600000000000391E-5</c:v>
                </c:pt>
                <c:pt idx="415">
                  <c:v>9.3400000000000251E-5</c:v>
                </c:pt>
                <c:pt idx="416">
                  <c:v>9.3300000000000276E-5</c:v>
                </c:pt>
                <c:pt idx="417">
                  <c:v>9.3300000000000276E-5</c:v>
                </c:pt>
                <c:pt idx="418">
                  <c:v>9.3100000000000311E-5</c:v>
                </c:pt>
                <c:pt idx="419">
                  <c:v>9.3100000000000311E-5</c:v>
                </c:pt>
                <c:pt idx="420">
                  <c:v>9.3000000000000323E-5</c:v>
                </c:pt>
                <c:pt idx="421">
                  <c:v>9.2900000000000212E-5</c:v>
                </c:pt>
                <c:pt idx="422">
                  <c:v>9.2800000000000209E-5</c:v>
                </c:pt>
                <c:pt idx="423">
                  <c:v>9.2600000000000231E-5</c:v>
                </c:pt>
                <c:pt idx="424">
                  <c:v>9.2400000000000023E-5</c:v>
                </c:pt>
                <c:pt idx="425">
                  <c:v>9.2300000000000048E-5</c:v>
                </c:pt>
                <c:pt idx="426">
                  <c:v>9.2200000000000046E-5</c:v>
                </c:pt>
                <c:pt idx="427">
                  <c:v>9.2200000000000046E-5</c:v>
                </c:pt>
                <c:pt idx="428">
                  <c:v>9.1800000000000239E-5</c:v>
                </c:pt>
                <c:pt idx="429">
                  <c:v>9.1700000000000237E-5</c:v>
                </c:pt>
                <c:pt idx="430">
                  <c:v>9.1600000000000275E-5</c:v>
                </c:pt>
                <c:pt idx="431">
                  <c:v>9.1300000000000064E-5</c:v>
                </c:pt>
                <c:pt idx="432">
                  <c:v>9.1200000000000048E-5</c:v>
                </c:pt>
                <c:pt idx="433">
                  <c:v>9.1200000000000048E-5</c:v>
                </c:pt>
                <c:pt idx="434">
                  <c:v>9.0900000000000258E-5</c:v>
                </c:pt>
                <c:pt idx="435">
                  <c:v>9.0800000000000269E-5</c:v>
                </c:pt>
                <c:pt idx="436">
                  <c:v>9.0500000000000302E-5</c:v>
                </c:pt>
                <c:pt idx="437">
                  <c:v>9.0500000000000302E-5</c:v>
                </c:pt>
                <c:pt idx="438">
                  <c:v>9.0400000000000192E-5</c:v>
                </c:pt>
                <c:pt idx="439">
                  <c:v>9.0400000000000192E-5</c:v>
                </c:pt>
                <c:pt idx="440">
                  <c:v>9.0300000000000067E-5</c:v>
                </c:pt>
                <c:pt idx="441">
                  <c:v>9.0300000000000067E-5</c:v>
                </c:pt>
                <c:pt idx="442">
                  <c:v>9.000000000000025E-5</c:v>
                </c:pt>
                <c:pt idx="443">
                  <c:v>8.9800000000000272E-5</c:v>
                </c:pt>
                <c:pt idx="444">
                  <c:v>8.9700000000000351E-5</c:v>
                </c:pt>
                <c:pt idx="445">
                  <c:v>8.9400000000000235E-5</c:v>
                </c:pt>
                <c:pt idx="446">
                  <c:v>8.8500000000000362E-5</c:v>
                </c:pt>
                <c:pt idx="447">
                  <c:v>8.8400000000000251E-5</c:v>
                </c:pt>
                <c:pt idx="448">
                  <c:v>8.7900000000000063E-5</c:v>
                </c:pt>
                <c:pt idx="449">
                  <c:v>8.7800000000000047E-5</c:v>
                </c:pt>
                <c:pt idx="450">
                  <c:v>8.7400000000000024E-5</c:v>
                </c:pt>
                <c:pt idx="451">
                  <c:v>8.7400000000000024E-5</c:v>
                </c:pt>
                <c:pt idx="452">
                  <c:v>8.7400000000000024E-5</c:v>
                </c:pt>
                <c:pt idx="453">
                  <c:v>8.7000000000000068E-5</c:v>
                </c:pt>
                <c:pt idx="454">
                  <c:v>8.680000000000024E-5</c:v>
                </c:pt>
                <c:pt idx="455">
                  <c:v>8.6700000000000224E-5</c:v>
                </c:pt>
                <c:pt idx="456">
                  <c:v>8.6700000000000224E-5</c:v>
                </c:pt>
                <c:pt idx="457">
                  <c:v>8.6000000000000234E-5</c:v>
                </c:pt>
                <c:pt idx="458">
                  <c:v>8.6000000000000234E-5</c:v>
                </c:pt>
                <c:pt idx="459">
                  <c:v>8.5900000000000231E-5</c:v>
                </c:pt>
                <c:pt idx="460">
                  <c:v>8.5300000000000068E-5</c:v>
                </c:pt>
                <c:pt idx="461">
                  <c:v>8.5200000000000228E-5</c:v>
                </c:pt>
                <c:pt idx="462">
                  <c:v>8.5200000000000228E-5</c:v>
                </c:pt>
                <c:pt idx="463">
                  <c:v>8.5100000000000239E-5</c:v>
                </c:pt>
                <c:pt idx="464">
                  <c:v>8.5100000000000239E-5</c:v>
                </c:pt>
                <c:pt idx="465">
                  <c:v>8.4200000000000231E-5</c:v>
                </c:pt>
                <c:pt idx="466">
                  <c:v>8.4200000000000231E-5</c:v>
                </c:pt>
                <c:pt idx="467">
                  <c:v>8.3900000000000278E-5</c:v>
                </c:pt>
                <c:pt idx="468">
                  <c:v>8.3800000000000275E-5</c:v>
                </c:pt>
                <c:pt idx="469">
                  <c:v>8.3500000000000363E-5</c:v>
                </c:pt>
                <c:pt idx="470">
                  <c:v>8.3500000000000363E-5</c:v>
                </c:pt>
                <c:pt idx="471">
                  <c:v>8.3300000000000249E-5</c:v>
                </c:pt>
                <c:pt idx="472">
                  <c:v>8.3200000000000274E-5</c:v>
                </c:pt>
                <c:pt idx="473">
                  <c:v>8.3100000000000258E-5</c:v>
                </c:pt>
                <c:pt idx="474">
                  <c:v>8.2800000000000047E-5</c:v>
                </c:pt>
                <c:pt idx="475">
                  <c:v>8.2600000000000219E-5</c:v>
                </c:pt>
                <c:pt idx="476">
                  <c:v>8.2600000000000219E-5</c:v>
                </c:pt>
                <c:pt idx="477">
                  <c:v>8.2400000000000024E-5</c:v>
                </c:pt>
                <c:pt idx="478">
                  <c:v>8.2200000000000006E-5</c:v>
                </c:pt>
                <c:pt idx="479">
                  <c:v>8.1800000000000226E-5</c:v>
                </c:pt>
                <c:pt idx="480">
                  <c:v>8.1500000000000287E-5</c:v>
                </c:pt>
                <c:pt idx="481">
                  <c:v>8.1500000000000287E-5</c:v>
                </c:pt>
                <c:pt idx="482">
                  <c:v>8.1500000000000287E-5</c:v>
                </c:pt>
                <c:pt idx="483">
                  <c:v>8.1500000000000287E-5</c:v>
                </c:pt>
                <c:pt idx="484">
                  <c:v>8.1200000000000063E-5</c:v>
                </c:pt>
                <c:pt idx="485">
                  <c:v>8.1000000000000234E-5</c:v>
                </c:pt>
                <c:pt idx="486">
                  <c:v>8.0800000000000283E-5</c:v>
                </c:pt>
                <c:pt idx="487">
                  <c:v>8.070000000000024E-5</c:v>
                </c:pt>
                <c:pt idx="488">
                  <c:v>8.050000000000029E-5</c:v>
                </c:pt>
                <c:pt idx="489">
                  <c:v>8.0400000000000043E-5</c:v>
                </c:pt>
                <c:pt idx="490">
                  <c:v>8.0200000000000066E-5</c:v>
                </c:pt>
                <c:pt idx="491">
                  <c:v>7.9900000000000262E-5</c:v>
                </c:pt>
                <c:pt idx="492">
                  <c:v>7.9900000000000262E-5</c:v>
                </c:pt>
                <c:pt idx="493">
                  <c:v>7.9800000000000286E-5</c:v>
                </c:pt>
                <c:pt idx="494">
                  <c:v>7.9600000000000214E-5</c:v>
                </c:pt>
                <c:pt idx="495">
                  <c:v>7.9000000000000253E-5</c:v>
                </c:pt>
                <c:pt idx="496">
                  <c:v>7.9000000000000253E-5</c:v>
                </c:pt>
                <c:pt idx="497">
                  <c:v>7.8900000000000183E-5</c:v>
                </c:pt>
                <c:pt idx="498">
                  <c:v>7.8600000000000135E-5</c:v>
                </c:pt>
                <c:pt idx="499">
                  <c:v>7.8400000000000184E-5</c:v>
                </c:pt>
                <c:pt idx="500">
                  <c:v>7.8300000000000223E-5</c:v>
                </c:pt>
                <c:pt idx="501">
                  <c:v>7.8300000000000223E-5</c:v>
                </c:pt>
                <c:pt idx="502">
                  <c:v>7.7800000000000251E-5</c:v>
                </c:pt>
                <c:pt idx="503">
                  <c:v>7.7700000000000262E-5</c:v>
                </c:pt>
                <c:pt idx="504">
                  <c:v>7.750000000000023E-5</c:v>
                </c:pt>
                <c:pt idx="505">
                  <c:v>7.7400000000000242E-5</c:v>
                </c:pt>
                <c:pt idx="506">
                  <c:v>7.7400000000000242E-5</c:v>
                </c:pt>
                <c:pt idx="507">
                  <c:v>7.7400000000000242E-5</c:v>
                </c:pt>
                <c:pt idx="508">
                  <c:v>7.7100000000000194E-5</c:v>
                </c:pt>
                <c:pt idx="509">
                  <c:v>7.7000000000000232E-5</c:v>
                </c:pt>
                <c:pt idx="510">
                  <c:v>7.6900000000000134E-5</c:v>
                </c:pt>
                <c:pt idx="511">
                  <c:v>7.6900000000000134E-5</c:v>
                </c:pt>
                <c:pt idx="512">
                  <c:v>7.6900000000000134E-5</c:v>
                </c:pt>
                <c:pt idx="513">
                  <c:v>7.6800000000000186E-5</c:v>
                </c:pt>
                <c:pt idx="514">
                  <c:v>7.6600000000000114E-5</c:v>
                </c:pt>
                <c:pt idx="515">
                  <c:v>7.6500000000000152E-5</c:v>
                </c:pt>
                <c:pt idx="516">
                  <c:v>7.5800000000000257E-5</c:v>
                </c:pt>
                <c:pt idx="517">
                  <c:v>7.5700000000000241E-5</c:v>
                </c:pt>
                <c:pt idx="518">
                  <c:v>7.5400000000000234E-5</c:v>
                </c:pt>
                <c:pt idx="519">
                  <c:v>7.5300000000000258E-5</c:v>
                </c:pt>
                <c:pt idx="520">
                  <c:v>7.5200000000000147E-5</c:v>
                </c:pt>
                <c:pt idx="521">
                  <c:v>7.5200000000000147E-5</c:v>
                </c:pt>
                <c:pt idx="522">
                  <c:v>7.5000000000000197E-5</c:v>
                </c:pt>
                <c:pt idx="523">
                  <c:v>7.4900000000000235E-5</c:v>
                </c:pt>
                <c:pt idx="524">
                  <c:v>7.4700000000000271E-5</c:v>
                </c:pt>
                <c:pt idx="525">
                  <c:v>7.4700000000000271E-5</c:v>
                </c:pt>
                <c:pt idx="526">
                  <c:v>7.4500000000000239E-5</c:v>
                </c:pt>
                <c:pt idx="527">
                  <c:v>7.440000000000025E-5</c:v>
                </c:pt>
                <c:pt idx="528">
                  <c:v>7.4200000000000204E-5</c:v>
                </c:pt>
                <c:pt idx="529">
                  <c:v>7.4200000000000204E-5</c:v>
                </c:pt>
                <c:pt idx="530">
                  <c:v>7.4100000000000256E-5</c:v>
                </c:pt>
                <c:pt idx="531">
                  <c:v>7.4000000000000254E-5</c:v>
                </c:pt>
                <c:pt idx="532">
                  <c:v>7.3800000000000208E-5</c:v>
                </c:pt>
                <c:pt idx="533">
                  <c:v>7.3800000000000208E-5</c:v>
                </c:pt>
                <c:pt idx="534">
                  <c:v>7.3400000000000185E-5</c:v>
                </c:pt>
                <c:pt idx="535">
                  <c:v>7.3400000000000185E-5</c:v>
                </c:pt>
                <c:pt idx="536">
                  <c:v>7.3400000000000185E-5</c:v>
                </c:pt>
                <c:pt idx="537">
                  <c:v>7.3300000000000237E-5</c:v>
                </c:pt>
                <c:pt idx="538">
                  <c:v>7.3100000000000151E-5</c:v>
                </c:pt>
                <c:pt idx="539">
                  <c:v>7.3100000000000151E-5</c:v>
                </c:pt>
                <c:pt idx="540">
                  <c:v>7.2900000000000213E-5</c:v>
                </c:pt>
                <c:pt idx="541">
                  <c:v>7.2800000000000252E-5</c:v>
                </c:pt>
                <c:pt idx="542">
                  <c:v>7.2800000000000252E-5</c:v>
                </c:pt>
                <c:pt idx="543">
                  <c:v>7.2600000000000152E-5</c:v>
                </c:pt>
                <c:pt idx="544">
                  <c:v>7.2500000000000204E-5</c:v>
                </c:pt>
                <c:pt idx="545">
                  <c:v>7.2500000000000204E-5</c:v>
                </c:pt>
                <c:pt idx="546">
                  <c:v>7.2400000000000242E-5</c:v>
                </c:pt>
                <c:pt idx="547">
                  <c:v>7.2300000000000253E-5</c:v>
                </c:pt>
                <c:pt idx="548">
                  <c:v>7.2100000000000194E-5</c:v>
                </c:pt>
                <c:pt idx="549">
                  <c:v>7.1900000000000135E-5</c:v>
                </c:pt>
                <c:pt idx="550">
                  <c:v>7.1900000000000135E-5</c:v>
                </c:pt>
                <c:pt idx="551">
                  <c:v>7.1700000000000157E-5</c:v>
                </c:pt>
                <c:pt idx="552">
                  <c:v>7.1700000000000157E-5</c:v>
                </c:pt>
                <c:pt idx="553">
                  <c:v>7.1500000000000139E-5</c:v>
                </c:pt>
                <c:pt idx="554">
                  <c:v>7.1500000000000139E-5</c:v>
                </c:pt>
                <c:pt idx="555">
                  <c:v>7.140000000000015E-5</c:v>
                </c:pt>
                <c:pt idx="556">
                  <c:v>7.1200000000000023E-5</c:v>
                </c:pt>
                <c:pt idx="557">
                  <c:v>7.080000000000023E-5</c:v>
                </c:pt>
                <c:pt idx="558">
                  <c:v>7.0700000000000214E-5</c:v>
                </c:pt>
                <c:pt idx="559">
                  <c:v>7.0600000000000144E-5</c:v>
                </c:pt>
                <c:pt idx="560">
                  <c:v>7.0400000000000193E-5</c:v>
                </c:pt>
                <c:pt idx="561">
                  <c:v>7.0200000000000134E-5</c:v>
                </c:pt>
                <c:pt idx="562">
                  <c:v>7.0100000000000145E-5</c:v>
                </c:pt>
                <c:pt idx="563">
                  <c:v>7.0000000000000184E-5</c:v>
                </c:pt>
                <c:pt idx="564">
                  <c:v>6.9900000000000222E-5</c:v>
                </c:pt>
                <c:pt idx="565">
                  <c:v>6.9900000000000222E-5</c:v>
                </c:pt>
                <c:pt idx="566">
                  <c:v>6.980000000000026E-5</c:v>
                </c:pt>
                <c:pt idx="567">
                  <c:v>6.980000000000026E-5</c:v>
                </c:pt>
                <c:pt idx="568">
                  <c:v>6.9600000000000187E-5</c:v>
                </c:pt>
                <c:pt idx="569">
                  <c:v>6.9300000000000261E-5</c:v>
                </c:pt>
                <c:pt idx="570">
                  <c:v>6.9300000000000261E-5</c:v>
                </c:pt>
                <c:pt idx="571">
                  <c:v>6.8900000000000143E-5</c:v>
                </c:pt>
                <c:pt idx="572">
                  <c:v>6.8700000000000193E-5</c:v>
                </c:pt>
                <c:pt idx="573">
                  <c:v>6.8500000000000134E-5</c:v>
                </c:pt>
                <c:pt idx="574">
                  <c:v>6.8400000000000185E-5</c:v>
                </c:pt>
                <c:pt idx="575">
                  <c:v>6.8400000000000185E-5</c:v>
                </c:pt>
                <c:pt idx="576">
                  <c:v>6.8300000000000196E-5</c:v>
                </c:pt>
                <c:pt idx="577">
                  <c:v>6.8200000000000113E-5</c:v>
                </c:pt>
                <c:pt idx="578">
                  <c:v>6.79000000000002E-5</c:v>
                </c:pt>
                <c:pt idx="579">
                  <c:v>6.770000000000025E-5</c:v>
                </c:pt>
                <c:pt idx="580">
                  <c:v>6.7600000000000166E-5</c:v>
                </c:pt>
                <c:pt idx="581">
                  <c:v>6.7600000000000166E-5</c:v>
                </c:pt>
                <c:pt idx="582">
                  <c:v>6.730000000000024E-5</c:v>
                </c:pt>
                <c:pt idx="583">
                  <c:v>6.7200000000000156E-5</c:v>
                </c:pt>
                <c:pt idx="584">
                  <c:v>6.7200000000000156E-5</c:v>
                </c:pt>
                <c:pt idx="585">
                  <c:v>6.7100000000000181E-5</c:v>
                </c:pt>
                <c:pt idx="586">
                  <c:v>6.7100000000000181E-5</c:v>
                </c:pt>
                <c:pt idx="587">
                  <c:v>6.6500000000000139E-5</c:v>
                </c:pt>
                <c:pt idx="588">
                  <c:v>6.640000000000015E-5</c:v>
                </c:pt>
                <c:pt idx="589">
                  <c:v>6.6200000000000023E-5</c:v>
                </c:pt>
                <c:pt idx="590">
                  <c:v>6.6100000000000129E-5</c:v>
                </c:pt>
                <c:pt idx="591">
                  <c:v>6.6000000000000154E-5</c:v>
                </c:pt>
                <c:pt idx="592">
                  <c:v>6.6000000000000154E-5</c:v>
                </c:pt>
                <c:pt idx="593">
                  <c:v>6.6000000000000154E-5</c:v>
                </c:pt>
                <c:pt idx="594">
                  <c:v>6.5900000000000152E-5</c:v>
                </c:pt>
                <c:pt idx="595">
                  <c:v>6.5900000000000152E-5</c:v>
                </c:pt>
                <c:pt idx="596">
                  <c:v>6.5400000000000194E-5</c:v>
                </c:pt>
                <c:pt idx="597">
                  <c:v>6.5300000000000232E-5</c:v>
                </c:pt>
                <c:pt idx="598">
                  <c:v>6.5200000000000135E-5</c:v>
                </c:pt>
                <c:pt idx="599">
                  <c:v>6.4900000000000222E-5</c:v>
                </c:pt>
                <c:pt idx="600">
                  <c:v>6.4700000000000285E-5</c:v>
                </c:pt>
                <c:pt idx="601">
                  <c:v>6.4600000000000147E-5</c:v>
                </c:pt>
                <c:pt idx="602">
                  <c:v>6.4500000000000185E-5</c:v>
                </c:pt>
                <c:pt idx="603">
                  <c:v>6.4400000000000224E-5</c:v>
                </c:pt>
                <c:pt idx="604">
                  <c:v>6.4300000000000262E-5</c:v>
                </c:pt>
                <c:pt idx="605">
                  <c:v>6.4200000000000151E-5</c:v>
                </c:pt>
                <c:pt idx="606">
                  <c:v>6.4100000000000176E-5</c:v>
                </c:pt>
                <c:pt idx="607">
                  <c:v>6.3800000000000155E-5</c:v>
                </c:pt>
                <c:pt idx="608">
                  <c:v>6.3800000000000155E-5</c:v>
                </c:pt>
                <c:pt idx="609">
                  <c:v>6.3700000000000166E-5</c:v>
                </c:pt>
                <c:pt idx="610">
                  <c:v>6.3600000000000014E-5</c:v>
                </c:pt>
                <c:pt idx="611">
                  <c:v>6.3500000000000134E-5</c:v>
                </c:pt>
                <c:pt idx="612">
                  <c:v>6.3300000000000156E-5</c:v>
                </c:pt>
                <c:pt idx="613">
                  <c:v>6.3300000000000156E-5</c:v>
                </c:pt>
                <c:pt idx="614">
                  <c:v>6.3200000000000032E-5</c:v>
                </c:pt>
                <c:pt idx="615">
                  <c:v>6.3100000000000124E-5</c:v>
                </c:pt>
                <c:pt idx="616">
                  <c:v>6.3000000000000135E-5</c:v>
                </c:pt>
                <c:pt idx="617">
                  <c:v>6.2800000000000185E-5</c:v>
                </c:pt>
                <c:pt idx="618">
                  <c:v>6.2600000000000139E-5</c:v>
                </c:pt>
                <c:pt idx="619">
                  <c:v>6.250000000000015E-5</c:v>
                </c:pt>
                <c:pt idx="620">
                  <c:v>6.2400000000000202E-5</c:v>
                </c:pt>
                <c:pt idx="621">
                  <c:v>6.2300000000000213E-5</c:v>
                </c:pt>
                <c:pt idx="622">
                  <c:v>6.2100000000000168E-5</c:v>
                </c:pt>
                <c:pt idx="623">
                  <c:v>6.2100000000000168E-5</c:v>
                </c:pt>
                <c:pt idx="624">
                  <c:v>6.1800000000000133E-5</c:v>
                </c:pt>
                <c:pt idx="625">
                  <c:v>6.1700000000000131E-5</c:v>
                </c:pt>
                <c:pt idx="626">
                  <c:v>6.1700000000000131E-5</c:v>
                </c:pt>
                <c:pt idx="627">
                  <c:v>6.1500000000000113E-5</c:v>
                </c:pt>
                <c:pt idx="628">
                  <c:v>6.1300000000000148E-5</c:v>
                </c:pt>
                <c:pt idx="629">
                  <c:v>6.1200000000000024E-5</c:v>
                </c:pt>
                <c:pt idx="630">
                  <c:v>6.1000000000000121E-5</c:v>
                </c:pt>
                <c:pt idx="631">
                  <c:v>6.0800000000000184E-5</c:v>
                </c:pt>
                <c:pt idx="632">
                  <c:v>6.0600000000000118E-5</c:v>
                </c:pt>
                <c:pt idx="633">
                  <c:v>6.0500000000000156E-5</c:v>
                </c:pt>
                <c:pt idx="634">
                  <c:v>6.0500000000000156E-5</c:v>
                </c:pt>
                <c:pt idx="635">
                  <c:v>6.0300000000000185E-5</c:v>
                </c:pt>
                <c:pt idx="636">
                  <c:v>5.9900000000000175E-5</c:v>
                </c:pt>
                <c:pt idx="637">
                  <c:v>5.9900000000000175E-5</c:v>
                </c:pt>
                <c:pt idx="638">
                  <c:v>5.9800000000000207E-5</c:v>
                </c:pt>
                <c:pt idx="639">
                  <c:v>5.9600000000000161E-5</c:v>
                </c:pt>
                <c:pt idx="640">
                  <c:v>5.9400000000000197E-5</c:v>
                </c:pt>
                <c:pt idx="641">
                  <c:v>5.9400000000000197E-5</c:v>
                </c:pt>
                <c:pt idx="642">
                  <c:v>5.9400000000000197E-5</c:v>
                </c:pt>
                <c:pt idx="643">
                  <c:v>5.9300000000000195E-5</c:v>
                </c:pt>
                <c:pt idx="644">
                  <c:v>5.9300000000000195E-5</c:v>
                </c:pt>
                <c:pt idx="645">
                  <c:v>5.8500000000000121E-5</c:v>
                </c:pt>
                <c:pt idx="646">
                  <c:v>5.8400000000000139E-5</c:v>
                </c:pt>
                <c:pt idx="647">
                  <c:v>5.8200000000000107E-5</c:v>
                </c:pt>
                <c:pt idx="648">
                  <c:v>5.8100000000000111E-5</c:v>
                </c:pt>
                <c:pt idx="649">
                  <c:v>5.8100000000000111E-5</c:v>
                </c:pt>
                <c:pt idx="650">
                  <c:v>5.7700000000000217E-5</c:v>
                </c:pt>
                <c:pt idx="651">
                  <c:v>5.7500000000000151E-5</c:v>
                </c:pt>
                <c:pt idx="652">
                  <c:v>5.7300000000000187E-5</c:v>
                </c:pt>
                <c:pt idx="653">
                  <c:v>5.7300000000000187E-5</c:v>
                </c:pt>
                <c:pt idx="654">
                  <c:v>5.7200000000000137E-5</c:v>
                </c:pt>
                <c:pt idx="655">
                  <c:v>5.7000000000000166E-5</c:v>
                </c:pt>
                <c:pt idx="656">
                  <c:v>5.7000000000000166E-5</c:v>
                </c:pt>
                <c:pt idx="657">
                  <c:v>5.6900000000000109E-5</c:v>
                </c:pt>
                <c:pt idx="658">
                  <c:v>5.680000000000012E-5</c:v>
                </c:pt>
                <c:pt idx="659">
                  <c:v>5.6400000000000117E-5</c:v>
                </c:pt>
                <c:pt idx="660">
                  <c:v>5.6100000000000096E-5</c:v>
                </c:pt>
                <c:pt idx="661">
                  <c:v>5.6100000000000096E-5</c:v>
                </c:pt>
                <c:pt idx="662">
                  <c:v>5.6100000000000096E-5</c:v>
                </c:pt>
                <c:pt idx="663">
                  <c:v>5.5900000000000132E-5</c:v>
                </c:pt>
                <c:pt idx="664">
                  <c:v>5.5800000000000157E-5</c:v>
                </c:pt>
                <c:pt idx="665">
                  <c:v>5.5700000000000175E-5</c:v>
                </c:pt>
                <c:pt idx="666">
                  <c:v>5.5500000000000129E-5</c:v>
                </c:pt>
                <c:pt idx="667">
                  <c:v>5.5500000000000129E-5</c:v>
                </c:pt>
                <c:pt idx="668">
                  <c:v>5.5400000000000161E-5</c:v>
                </c:pt>
                <c:pt idx="669">
                  <c:v>5.5200000000000108E-5</c:v>
                </c:pt>
                <c:pt idx="670">
                  <c:v>5.5200000000000108E-5</c:v>
                </c:pt>
                <c:pt idx="671">
                  <c:v>5.5200000000000108E-5</c:v>
                </c:pt>
                <c:pt idx="672">
                  <c:v>5.5100000000000126E-5</c:v>
                </c:pt>
                <c:pt idx="673">
                  <c:v>5.4900000000000169E-5</c:v>
                </c:pt>
                <c:pt idx="674">
                  <c:v>5.4900000000000169E-5</c:v>
                </c:pt>
                <c:pt idx="675">
                  <c:v>5.4900000000000169E-5</c:v>
                </c:pt>
                <c:pt idx="676">
                  <c:v>5.4800000000000187E-5</c:v>
                </c:pt>
                <c:pt idx="677">
                  <c:v>5.4400000000000191E-5</c:v>
                </c:pt>
                <c:pt idx="678">
                  <c:v>5.4300000000000202E-5</c:v>
                </c:pt>
                <c:pt idx="679">
                  <c:v>5.4200000000000132E-5</c:v>
                </c:pt>
                <c:pt idx="680">
                  <c:v>5.4200000000000132E-5</c:v>
                </c:pt>
                <c:pt idx="681">
                  <c:v>5.3800000000000122E-5</c:v>
                </c:pt>
                <c:pt idx="682">
                  <c:v>5.3800000000000122E-5</c:v>
                </c:pt>
                <c:pt idx="683">
                  <c:v>5.370000000000014E-5</c:v>
                </c:pt>
                <c:pt idx="684">
                  <c:v>5.370000000000014E-5</c:v>
                </c:pt>
                <c:pt idx="685">
                  <c:v>5.3600000000000097E-5</c:v>
                </c:pt>
                <c:pt idx="686">
                  <c:v>5.3500000000000108E-5</c:v>
                </c:pt>
                <c:pt idx="687">
                  <c:v>5.3500000000000108E-5</c:v>
                </c:pt>
                <c:pt idx="688">
                  <c:v>5.3400000000000126E-5</c:v>
                </c:pt>
                <c:pt idx="689">
                  <c:v>5.330000000000015E-5</c:v>
                </c:pt>
                <c:pt idx="690">
                  <c:v>5.3200000000000033E-5</c:v>
                </c:pt>
                <c:pt idx="691">
                  <c:v>5.300000000000013E-5</c:v>
                </c:pt>
                <c:pt idx="692">
                  <c:v>5.300000000000013E-5</c:v>
                </c:pt>
                <c:pt idx="693">
                  <c:v>5.2800000000000152E-5</c:v>
                </c:pt>
                <c:pt idx="694">
                  <c:v>5.270000000000019E-5</c:v>
                </c:pt>
                <c:pt idx="695">
                  <c:v>5.2500000000000138E-5</c:v>
                </c:pt>
                <c:pt idx="696">
                  <c:v>5.2200000000000117E-5</c:v>
                </c:pt>
                <c:pt idx="697">
                  <c:v>5.2200000000000117E-5</c:v>
                </c:pt>
                <c:pt idx="698">
                  <c:v>5.2000000000000139E-5</c:v>
                </c:pt>
                <c:pt idx="699">
                  <c:v>5.1900000000000096E-5</c:v>
                </c:pt>
                <c:pt idx="700">
                  <c:v>5.1800000000000107E-5</c:v>
                </c:pt>
                <c:pt idx="701">
                  <c:v>5.1800000000000107E-5</c:v>
                </c:pt>
                <c:pt idx="702">
                  <c:v>5.1600000000000014E-5</c:v>
                </c:pt>
                <c:pt idx="703">
                  <c:v>5.1600000000000014E-5</c:v>
                </c:pt>
                <c:pt idx="704">
                  <c:v>5.1600000000000014E-5</c:v>
                </c:pt>
                <c:pt idx="705">
                  <c:v>5.15000000000001E-5</c:v>
                </c:pt>
                <c:pt idx="706">
                  <c:v>5.15000000000001E-5</c:v>
                </c:pt>
                <c:pt idx="707">
                  <c:v>5.15000000000001E-5</c:v>
                </c:pt>
                <c:pt idx="708">
                  <c:v>5.1300000000000122E-5</c:v>
                </c:pt>
                <c:pt idx="709">
                  <c:v>5.1200000000000004E-5</c:v>
                </c:pt>
                <c:pt idx="710">
                  <c:v>5.1000000000000101E-5</c:v>
                </c:pt>
                <c:pt idx="711">
                  <c:v>5.0900000000000119E-5</c:v>
                </c:pt>
                <c:pt idx="712">
                  <c:v>5.0700000000000168E-5</c:v>
                </c:pt>
                <c:pt idx="713">
                  <c:v>5.0600000000000098E-5</c:v>
                </c:pt>
                <c:pt idx="714">
                  <c:v>5.0600000000000098E-5</c:v>
                </c:pt>
                <c:pt idx="715">
                  <c:v>5.050000000000013E-5</c:v>
                </c:pt>
                <c:pt idx="716">
                  <c:v>5.050000000000013E-5</c:v>
                </c:pt>
                <c:pt idx="717">
                  <c:v>5.0400000000000127E-5</c:v>
                </c:pt>
                <c:pt idx="718">
                  <c:v>5.0300000000000152E-5</c:v>
                </c:pt>
                <c:pt idx="719">
                  <c:v>5.0300000000000152E-5</c:v>
                </c:pt>
                <c:pt idx="720">
                  <c:v>5.0200000000000034E-5</c:v>
                </c:pt>
                <c:pt idx="721">
                  <c:v>5.010000000000012E-5</c:v>
                </c:pt>
                <c:pt idx="722">
                  <c:v>5.010000000000012E-5</c:v>
                </c:pt>
                <c:pt idx="723">
                  <c:v>4.9900000000000156E-5</c:v>
                </c:pt>
                <c:pt idx="724">
                  <c:v>4.980000000000018E-5</c:v>
                </c:pt>
                <c:pt idx="725">
                  <c:v>4.980000000000018E-5</c:v>
                </c:pt>
                <c:pt idx="726">
                  <c:v>4.980000000000018E-5</c:v>
                </c:pt>
                <c:pt idx="727">
                  <c:v>4.9600000000000121E-5</c:v>
                </c:pt>
                <c:pt idx="728">
                  <c:v>4.9500000000000139E-5</c:v>
                </c:pt>
                <c:pt idx="729">
                  <c:v>4.9500000000000139E-5</c:v>
                </c:pt>
                <c:pt idx="730">
                  <c:v>4.9400000000000178E-5</c:v>
                </c:pt>
                <c:pt idx="731">
                  <c:v>4.9300000000000182E-5</c:v>
                </c:pt>
                <c:pt idx="732">
                  <c:v>4.9300000000000182E-5</c:v>
                </c:pt>
                <c:pt idx="733">
                  <c:v>4.9100000000000136E-5</c:v>
                </c:pt>
                <c:pt idx="734">
                  <c:v>4.9100000000000136E-5</c:v>
                </c:pt>
                <c:pt idx="735">
                  <c:v>4.8800000000000129E-5</c:v>
                </c:pt>
                <c:pt idx="736">
                  <c:v>4.8800000000000129E-5</c:v>
                </c:pt>
                <c:pt idx="737">
                  <c:v>4.8800000000000129E-5</c:v>
                </c:pt>
                <c:pt idx="738">
                  <c:v>4.8500000000000034E-5</c:v>
                </c:pt>
                <c:pt idx="739">
                  <c:v>4.8400000000000119E-5</c:v>
                </c:pt>
                <c:pt idx="740">
                  <c:v>4.8300000000000137E-5</c:v>
                </c:pt>
                <c:pt idx="741">
                  <c:v>4.8300000000000137E-5</c:v>
                </c:pt>
                <c:pt idx="742">
                  <c:v>4.8200000000000013E-5</c:v>
                </c:pt>
                <c:pt idx="743">
                  <c:v>4.8200000000000013E-5</c:v>
                </c:pt>
                <c:pt idx="744">
                  <c:v>4.8200000000000013E-5</c:v>
                </c:pt>
                <c:pt idx="745">
                  <c:v>4.7900000000000128E-5</c:v>
                </c:pt>
                <c:pt idx="746">
                  <c:v>4.7900000000000128E-5</c:v>
                </c:pt>
                <c:pt idx="747">
                  <c:v>4.7800000000000152E-5</c:v>
                </c:pt>
                <c:pt idx="748">
                  <c:v>4.7800000000000152E-5</c:v>
                </c:pt>
                <c:pt idx="749">
                  <c:v>4.7800000000000152E-5</c:v>
                </c:pt>
                <c:pt idx="750">
                  <c:v>4.7700000000000184E-5</c:v>
                </c:pt>
                <c:pt idx="751">
                  <c:v>4.7600000000000107E-5</c:v>
                </c:pt>
                <c:pt idx="752">
                  <c:v>4.7500000000000118E-5</c:v>
                </c:pt>
                <c:pt idx="753">
                  <c:v>4.7500000000000118E-5</c:v>
                </c:pt>
                <c:pt idx="754">
                  <c:v>4.7400000000000156E-5</c:v>
                </c:pt>
                <c:pt idx="755">
                  <c:v>4.7200000000000097E-5</c:v>
                </c:pt>
                <c:pt idx="756">
                  <c:v>4.7100000000000122E-5</c:v>
                </c:pt>
                <c:pt idx="757">
                  <c:v>4.6700000000000098E-5</c:v>
                </c:pt>
                <c:pt idx="758">
                  <c:v>4.6600000000000021E-5</c:v>
                </c:pt>
                <c:pt idx="759">
                  <c:v>4.6100000000000023E-5</c:v>
                </c:pt>
                <c:pt idx="760">
                  <c:v>4.6100000000000023E-5</c:v>
                </c:pt>
                <c:pt idx="761">
                  <c:v>4.590000000000012E-5</c:v>
                </c:pt>
                <c:pt idx="762">
                  <c:v>4.5800000000000131E-5</c:v>
                </c:pt>
                <c:pt idx="763">
                  <c:v>4.5600000000000024E-5</c:v>
                </c:pt>
                <c:pt idx="764">
                  <c:v>4.5600000000000024E-5</c:v>
                </c:pt>
                <c:pt idx="765">
                  <c:v>4.5600000000000024E-5</c:v>
                </c:pt>
                <c:pt idx="766">
                  <c:v>4.550000000000011E-5</c:v>
                </c:pt>
                <c:pt idx="767">
                  <c:v>4.550000000000011E-5</c:v>
                </c:pt>
                <c:pt idx="768">
                  <c:v>4.5100000000000107E-5</c:v>
                </c:pt>
                <c:pt idx="769">
                  <c:v>4.5100000000000107E-5</c:v>
                </c:pt>
                <c:pt idx="770">
                  <c:v>4.5000000000000111E-5</c:v>
                </c:pt>
                <c:pt idx="771">
                  <c:v>4.4800000000000161E-5</c:v>
                </c:pt>
                <c:pt idx="772">
                  <c:v>4.4700000000000185E-5</c:v>
                </c:pt>
                <c:pt idx="773">
                  <c:v>4.4700000000000185E-5</c:v>
                </c:pt>
                <c:pt idx="774">
                  <c:v>4.450000000000014E-5</c:v>
                </c:pt>
                <c:pt idx="775">
                  <c:v>4.450000000000014E-5</c:v>
                </c:pt>
                <c:pt idx="776">
                  <c:v>4.4400000000000151E-5</c:v>
                </c:pt>
                <c:pt idx="777">
                  <c:v>4.4400000000000151E-5</c:v>
                </c:pt>
                <c:pt idx="778">
                  <c:v>4.4300000000000176E-5</c:v>
                </c:pt>
                <c:pt idx="779">
                  <c:v>4.4200000000000112E-5</c:v>
                </c:pt>
                <c:pt idx="780">
                  <c:v>4.4000000000000141E-5</c:v>
                </c:pt>
                <c:pt idx="781">
                  <c:v>4.3900000000000024E-5</c:v>
                </c:pt>
                <c:pt idx="782">
                  <c:v>4.3900000000000024E-5</c:v>
                </c:pt>
                <c:pt idx="783">
                  <c:v>4.3900000000000024E-5</c:v>
                </c:pt>
                <c:pt idx="784">
                  <c:v>4.3400000000000106E-5</c:v>
                </c:pt>
                <c:pt idx="785">
                  <c:v>4.3300000000000117E-5</c:v>
                </c:pt>
                <c:pt idx="786">
                  <c:v>4.3300000000000117E-5</c:v>
                </c:pt>
                <c:pt idx="787">
                  <c:v>4.3200000000000013E-5</c:v>
                </c:pt>
                <c:pt idx="788">
                  <c:v>4.3200000000000013E-5</c:v>
                </c:pt>
                <c:pt idx="789">
                  <c:v>4.3000000000000097E-5</c:v>
                </c:pt>
                <c:pt idx="790">
                  <c:v>4.2900000000000108E-5</c:v>
                </c:pt>
                <c:pt idx="791">
                  <c:v>4.2500000000000098E-5</c:v>
                </c:pt>
                <c:pt idx="792">
                  <c:v>4.2400000000000129E-5</c:v>
                </c:pt>
                <c:pt idx="793">
                  <c:v>4.2300000000000161E-5</c:v>
                </c:pt>
                <c:pt idx="794">
                  <c:v>4.2300000000000161E-5</c:v>
                </c:pt>
                <c:pt idx="795">
                  <c:v>4.200000000000012E-5</c:v>
                </c:pt>
                <c:pt idx="796">
                  <c:v>4.1900000000000022E-5</c:v>
                </c:pt>
                <c:pt idx="797">
                  <c:v>4.1800000000000033E-5</c:v>
                </c:pt>
                <c:pt idx="798">
                  <c:v>4.1800000000000033E-5</c:v>
                </c:pt>
                <c:pt idx="799">
                  <c:v>4.1700000000000106E-5</c:v>
                </c:pt>
                <c:pt idx="800">
                  <c:v>4.1700000000000106E-5</c:v>
                </c:pt>
                <c:pt idx="801">
                  <c:v>4.1600000000000002E-5</c:v>
                </c:pt>
                <c:pt idx="802">
                  <c:v>4.1200000000000012E-5</c:v>
                </c:pt>
                <c:pt idx="803">
                  <c:v>4.0900000000000106E-5</c:v>
                </c:pt>
                <c:pt idx="804">
                  <c:v>4.0700000000000129E-5</c:v>
                </c:pt>
                <c:pt idx="805">
                  <c:v>4.0500000000000097E-5</c:v>
                </c:pt>
                <c:pt idx="806">
                  <c:v>4.0100000000000033E-5</c:v>
                </c:pt>
                <c:pt idx="807">
                  <c:v>3.9900000000000082E-5</c:v>
                </c:pt>
                <c:pt idx="808">
                  <c:v>3.9900000000000082E-5</c:v>
                </c:pt>
                <c:pt idx="809">
                  <c:v>3.9800000000000107E-5</c:v>
                </c:pt>
                <c:pt idx="810">
                  <c:v>3.9700000000000104E-5</c:v>
                </c:pt>
                <c:pt idx="811">
                  <c:v>3.9700000000000104E-5</c:v>
                </c:pt>
                <c:pt idx="812">
                  <c:v>3.9500000000000072E-5</c:v>
                </c:pt>
                <c:pt idx="813">
                  <c:v>3.9500000000000072E-5</c:v>
                </c:pt>
                <c:pt idx="814">
                  <c:v>3.8900000000000078E-5</c:v>
                </c:pt>
                <c:pt idx="815">
                  <c:v>3.8800000000000096E-5</c:v>
                </c:pt>
                <c:pt idx="816">
                  <c:v>3.870000000000008E-5</c:v>
                </c:pt>
                <c:pt idx="817">
                  <c:v>3.8600000000000105E-5</c:v>
                </c:pt>
                <c:pt idx="818">
                  <c:v>3.8400000000000086E-5</c:v>
                </c:pt>
                <c:pt idx="819">
                  <c:v>3.7900000000000128E-5</c:v>
                </c:pt>
                <c:pt idx="820">
                  <c:v>3.7900000000000128E-5</c:v>
                </c:pt>
                <c:pt idx="821">
                  <c:v>3.7900000000000128E-5</c:v>
                </c:pt>
                <c:pt idx="822">
                  <c:v>3.7800000000000126E-5</c:v>
                </c:pt>
                <c:pt idx="823">
                  <c:v>3.7600000000000128E-5</c:v>
                </c:pt>
                <c:pt idx="824">
                  <c:v>3.7500000000000105E-5</c:v>
                </c:pt>
                <c:pt idx="825">
                  <c:v>3.7300000000000114E-5</c:v>
                </c:pt>
                <c:pt idx="826">
                  <c:v>3.7200000000000139E-5</c:v>
                </c:pt>
                <c:pt idx="827">
                  <c:v>3.7100000000000109E-5</c:v>
                </c:pt>
                <c:pt idx="828">
                  <c:v>3.7000000000000127E-5</c:v>
                </c:pt>
                <c:pt idx="829">
                  <c:v>3.6400000000000119E-5</c:v>
                </c:pt>
                <c:pt idx="830">
                  <c:v>3.6200000000000121E-5</c:v>
                </c:pt>
                <c:pt idx="831">
                  <c:v>3.6200000000000121E-5</c:v>
                </c:pt>
                <c:pt idx="832">
                  <c:v>3.5900000000000066E-5</c:v>
                </c:pt>
                <c:pt idx="833">
                  <c:v>3.5800000000000125E-5</c:v>
                </c:pt>
                <c:pt idx="834">
                  <c:v>3.5200000000000097E-5</c:v>
                </c:pt>
                <c:pt idx="835">
                  <c:v>3.5100000000000067E-5</c:v>
                </c:pt>
                <c:pt idx="836">
                  <c:v>3.5100000000000067E-5</c:v>
                </c:pt>
                <c:pt idx="837">
                  <c:v>3.4700000000000078E-5</c:v>
                </c:pt>
                <c:pt idx="838">
                  <c:v>3.4700000000000078E-5</c:v>
                </c:pt>
                <c:pt idx="839">
                  <c:v>3.4700000000000078E-5</c:v>
                </c:pt>
                <c:pt idx="840">
                  <c:v>3.4500000000000066E-5</c:v>
                </c:pt>
                <c:pt idx="841">
                  <c:v>3.4200000000000079E-5</c:v>
                </c:pt>
                <c:pt idx="842">
                  <c:v>3.4200000000000079E-5</c:v>
                </c:pt>
                <c:pt idx="843">
                  <c:v>3.3800000000000083E-5</c:v>
                </c:pt>
                <c:pt idx="844">
                  <c:v>3.3800000000000083E-5</c:v>
                </c:pt>
                <c:pt idx="845">
                  <c:v>3.3600000000000078E-5</c:v>
                </c:pt>
                <c:pt idx="846">
                  <c:v>3.3300000000000071E-5</c:v>
                </c:pt>
                <c:pt idx="847">
                  <c:v>3.280000000000012E-5</c:v>
                </c:pt>
                <c:pt idx="848">
                  <c:v>3.2600000000000128E-5</c:v>
                </c:pt>
                <c:pt idx="849">
                  <c:v>3.240000000000013E-5</c:v>
                </c:pt>
                <c:pt idx="850">
                  <c:v>3.240000000000013E-5</c:v>
                </c:pt>
                <c:pt idx="851">
                  <c:v>3.2300000000000101E-5</c:v>
                </c:pt>
                <c:pt idx="852">
                  <c:v>3.2100000000000082E-5</c:v>
                </c:pt>
                <c:pt idx="853">
                  <c:v>3.1700000000000066E-5</c:v>
                </c:pt>
                <c:pt idx="854">
                  <c:v>3.1700000000000066E-5</c:v>
                </c:pt>
                <c:pt idx="855">
                  <c:v>3.1200000000000115E-5</c:v>
                </c:pt>
                <c:pt idx="856">
                  <c:v>3.0700000000000069E-5</c:v>
                </c:pt>
                <c:pt idx="857">
                  <c:v>3.0400000000000099E-5</c:v>
                </c:pt>
                <c:pt idx="858">
                  <c:v>2.9300000000000055E-5</c:v>
                </c:pt>
                <c:pt idx="859">
                  <c:v>2.880000000000006E-5</c:v>
                </c:pt>
                <c:pt idx="860">
                  <c:v>2.8500000000000012E-5</c:v>
                </c:pt>
                <c:pt idx="861">
                  <c:v>2.6900000000000078E-5</c:v>
                </c:pt>
                <c:pt idx="862">
                  <c:v>2.3700000000000044E-5</c:v>
                </c:pt>
                <c:pt idx="863">
                  <c:v>2.2900000000000065E-5</c:v>
                </c:pt>
                <c:pt idx="864">
                  <c:v>2.1700000000000053E-5</c:v>
                </c:pt>
              </c:numCache>
            </c:numRef>
          </c:xVal>
          <c:yVal>
            <c:numRef>
              <c:f>'LCF-copy'!$G$7:$G$871</c:f>
              <c:numCache>
                <c:formatCode>General</c:formatCode>
                <c:ptCount val="865"/>
                <c:pt idx="0">
                  <c:v>1.1560693641618543E-3</c:v>
                </c:pt>
                <c:pt idx="1">
                  <c:v>2.3121387283236996E-3</c:v>
                </c:pt>
                <c:pt idx="2">
                  <c:v>3.4682080924855491E-3</c:v>
                </c:pt>
                <c:pt idx="3">
                  <c:v>4.6242774566473965E-3</c:v>
                </c:pt>
                <c:pt idx="4">
                  <c:v>5.7803468208092569E-3</c:v>
                </c:pt>
                <c:pt idx="5">
                  <c:v>6.9364161849711286E-3</c:v>
                </c:pt>
                <c:pt idx="6">
                  <c:v>8.0924855491329873E-3</c:v>
                </c:pt>
                <c:pt idx="7">
                  <c:v>9.2485549132948E-3</c:v>
                </c:pt>
                <c:pt idx="8">
                  <c:v>1.0404624277456647E-2</c:v>
                </c:pt>
                <c:pt idx="9">
                  <c:v>1.1560693641618536E-2</c:v>
                </c:pt>
                <c:pt idx="10">
                  <c:v>1.2716763005780346E-2</c:v>
                </c:pt>
                <c:pt idx="11">
                  <c:v>1.3872832369942223E-2</c:v>
                </c:pt>
                <c:pt idx="12">
                  <c:v>1.5028901734104047E-2</c:v>
                </c:pt>
                <c:pt idx="13">
                  <c:v>1.6184971098265957E-2</c:v>
                </c:pt>
                <c:pt idx="14">
                  <c:v>1.7341040462427744E-2</c:v>
                </c:pt>
                <c:pt idx="15">
                  <c:v>1.84971098265896E-2</c:v>
                </c:pt>
                <c:pt idx="16">
                  <c:v>1.9653179190751487E-2</c:v>
                </c:pt>
                <c:pt idx="17">
                  <c:v>2.0809248554913423E-2</c:v>
                </c:pt>
                <c:pt idx="18">
                  <c:v>2.1965317919075258E-2</c:v>
                </c:pt>
                <c:pt idx="19">
                  <c:v>2.3121387283236993E-2</c:v>
                </c:pt>
                <c:pt idx="20">
                  <c:v>2.4277456647398828E-2</c:v>
                </c:pt>
                <c:pt idx="21">
                  <c:v>2.5433526011560747E-2</c:v>
                </c:pt>
                <c:pt idx="22">
                  <c:v>2.6589595375722589E-2</c:v>
                </c:pt>
                <c:pt idx="23">
                  <c:v>2.77456647398844E-2</c:v>
                </c:pt>
                <c:pt idx="24">
                  <c:v>2.8901734104046239E-2</c:v>
                </c:pt>
                <c:pt idx="25">
                  <c:v>3.005780346820815E-2</c:v>
                </c:pt>
                <c:pt idx="26">
                  <c:v>3.1213872832370031E-2</c:v>
                </c:pt>
                <c:pt idx="27">
                  <c:v>3.236994219653179E-2</c:v>
                </c:pt>
                <c:pt idx="28">
                  <c:v>3.3526011560693639E-2</c:v>
                </c:pt>
                <c:pt idx="29">
                  <c:v>3.4682080924855488E-2</c:v>
                </c:pt>
                <c:pt idx="30">
                  <c:v>3.5838150289017406E-2</c:v>
                </c:pt>
                <c:pt idx="31">
                  <c:v>3.6994219653179269E-2</c:v>
                </c:pt>
                <c:pt idx="32">
                  <c:v>3.8150289017341035E-2</c:v>
                </c:pt>
                <c:pt idx="33">
                  <c:v>3.9306358381502891E-2</c:v>
                </c:pt>
                <c:pt idx="34">
                  <c:v>4.0462427745664865E-2</c:v>
                </c:pt>
                <c:pt idx="35">
                  <c:v>4.1618497109826749E-2</c:v>
                </c:pt>
                <c:pt idx="36">
                  <c:v>4.2774566473988425E-2</c:v>
                </c:pt>
                <c:pt idx="37">
                  <c:v>4.3930635838150399E-2</c:v>
                </c:pt>
                <c:pt idx="38">
                  <c:v>4.5086705202312137E-2</c:v>
                </c:pt>
                <c:pt idx="39">
                  <c:v>4.6242774566473945E-2</c:v>
                </c:pt>
                <c:pt idx="40">
                  <c:v>4.7398843930635967E-2</c:v>
                </c:pt>
                <c:pt idx="41">
                  <c:v>4.8554913294797684E-2</c:v>
                </c:pt>
                <c:pt idx="42">
                  <c:v>4.9710982658959638E-2</c:v>
                </c:pt>
                <c:pt idx="43">
                  <c:v>5.0867052023121501E-2</c:v>
                </c:pt>
                <c:pt idx="44">
                  <c:v>5.2023121387283343E-2</c:v>
                </c:pt>
                <c:pt idx="45">
                  <c:v>5.3179190751445088E-2</c:v>
                </c:pt>
                <c:pt idx="46">
                  <c:v>5.4335260115607034E-2</c:v>
                </c:pt>
                <c:pt idx="47">
                  <c:v>5.5491329479768793E-2</c:v>
                </c:pt>
                <c:pt idx="48">
                  <c:v>5.6647398843930684E-2</c:v>
                </c:pt>
                <c:pt idx="49">
                  <c:v>5.7803468208092484E-2</c:v>
                </c:pt>
                <c:pt idx="50">
                  <c:v>5.8959537572254285E-2</c:v>
                </c:pt>
                <c:pt idx="51">
                  <c:v>6.0115606936416405E-2</c:v>
                </c:pt>
                <c:pt idx="52">
                  <c:v>6.1271676300578025E-2</c:v>
                </c:pt>
                <c:pt idx="53">
                  <c:v>6.2427745664739867E-2</c:v>
                </c:pt>
                <c:pt idx="54">
                  <c:v>6.358381502890173E-2</c:v>
                </c:pt>
                <c:pt idx="55">
                  <c:v>6.4739884393063579E-2</c:v>
                </c:pt>
                <c:pt idx="56">
                  <c:v>6.5895953757225484E-2</c:v>
                </c:pt>
                <c:pt idx="57">
                  <c:v>6.705202312138743E-2</c:v>
                </c:pt>
                <c:pt idx="58">
                  <c:v>6.8208092485549127E-2</c:v>
                </c:pt>
                <c:pt idx="59">
                  <c:v>6.9364161849711253E-2</c:v>
                </c:pt>
                <c:pt idx="60">
                  <c:v>7.0520231213872839E-2</c:v>
                </c:pt>
                <c:pt idx="61">
                  <c:v>7.1676300578034688E-2</c:v>
                </c:pt>
                <c:pt idx="62">
                  <c:v>7.2832369942196745E-2</c:v>
                </c:pt>
                <c:pt idx="63">
                  <c:v>7.39884393063584E-2</c:v>
                </c:pt>
                <c:pt idx="64">
                  <c:v>7.5144508670520235E-2</c:v>
                </c:pt>
                <c:pt idx="65">
                  <c:v>7.6300578034682084E-2</c:v>
                </c:pt>
                <c:pt idx="66">
                  <c:v>7.74566473988441E-2</c:v>
                </c:pt>
                <c:pt idx="67">
                  <c:v>7.8612716763005783E-2</c:v>
                </c:pt>
                <c:pt idx="68">
                  <c:v>7.9768786127167798E-2</c:v>
                </c:pt>
                <c:pt idx="69">
                  <c:v>8.0924855491329828E-2</c:v>
                </c:pt>
                <c:pt idx="70">
                  <c:v>8.208092485549133E-2</c:v>
                </c:pt>
                <c:pt idx="71">
                  <c:v>8.3236994219653374E-2</c:v>
                </c:pt>
                <c:pt idx="72">
                  <c:v>8.4393063583815028E-2</c:v>
                </c:pt>
                <c:pt idx="73">
                  <c:v>8.5549132947977044E-2</c:v>
                </c:pt>
                <c:pt idx="74">
                  <c:v>8.6705202312138713E-2</c:v>
                </c:pt>
                <c:pt idx="75">
                  <c:v>8.7861271676300479E-2</c:v>
                </c:pt>
                <c:pt idx="76">
                  <c:v>8.901734104046273E-2</c:v>
                </c:pt>
                <c:pt idx="77">
                  <c:v>9.0173410404624219E-2</c:v>
                </c:pt>
                <c:pt idx="78">
                  <c:v>9.1329479768786248E-2</c:v>
                </c:pt>
                <c:pt idx="79">
                  <c:v>9.2485549132947972E-2</c:v>
                </c:pt>
                <c:pt idx="80">
                  <c:v>9.3641618497109821E-2</c:v>
                </c:pt>
                <c:pt idx="81">
                  <c:v>9.4797687861271698E-2</c:v>
                </c:pt>
                <c:pt idx="82">
                  <c:v>9.595375722543352E-2</c:v>
                </c:pt>
                <c:pt idx="83">
                  <c:v>9.7109826589595397E-2</c:v>
                </c:pt>
                <c:pt idx="84">
                  <c:v>9.8265895953757593E-2</c:v>
                </c:pt>
                <c:pt idx="85">
                  <c:v>9.94219653179194E-2</c:v>
                </c:pt>
                <c:pt idx="86">
                  <c:v>0.10057803468208093</c:v>
                </c:pt>
                <c:pt idx="87">
                  <c:v>0.1017341040462431</c:v>
                </c:pt>
                <c:pt idx="88">
                  <c:v>0.10289017341040477</c:v>
                </c:pt>
                <c:pt idx="89">
                  <c:v>0.10404624277456666</c:v>
                </c:pt>
                <c:pt idx="90">
                  <c:v>0.10520231213872833</c:v>
                </c:pt>
                <c:pt idx="91">
                  <c:v>0.10635838150288998</c:v>
                </c:pt>
                <c:pt idx="92">
                  <c:v>0.10751445086705202</c:v>
                </c:pt>
                <c:pt idx="93">
                  <c:v>0.10867052023121425</c:v>
                </c:pt>
                <c:pt idx="94">
                  <c:v>0.10982658959537571</c:v>
                </c:pt>
                <c:pt idx="95">
                  <c:v>0.11098265895953757</c:v>
                </c:pt>
                <c:pt idx="96">
                  <c:v>0.1121387283236996</c:v>
                </c:pt>
                <c:pt idx="97">
                  <c:v>0.11329479768786127</c:v>
                </c:pt>
                <c:pt idx="98">
                  <c:v>0.11445086705202291</c:v>
                </c:pt>
                <c:pt idx="99">
                  <c:v>0.1156069364161852</c:v>
                </c:pt>
                <c:pt idx="100">
                  <c:v>0.11676300578034697</c:v>
                </c:pt>
                <c:pt idx="101">
                  <c:v>0.11791907514450853</c:v>
                </c:pt>
                <c:pt idx="102">
                  <c:v>0.11907514450867079</c:v>
                </c:pt>
                <c:pt idx="103">
                  <c:v>0.12023121387283257</c:v>
                </c:pt>
                <c:pt idx="104">
                  <c:v>0.12138728323699421</c:v>
                </c:pt>
                <c:pt idx="105">
                  <c:v>0.12254335260115606</c:v>
                </c:pt>
                <c:pt idx="106">
                  <c:v>0.12369942196531815</c:v>
                </c:pt>
                <c:pt idx="107">
                  <c:v>0.12485549132947975</c:v>
                </c:pt>
                <c:pt idx="108">
                  <c:v>0.12601156069364131</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0.13641618497109881</c:v>
                </c:pt>
                <c:pt idx="118">
                  <c:v>0.13757225433526021</c:v>
                </c:pt>
                <c:pt idx="119">
                  <c:v>0.13872832369942228</c:v>
                </c:pt>
                <c:pt idx="120">
                  <c:v>0.13988439306358383</c:v>
                </c:pt>
                <c:pt idx="121">
                  <c:v>0.14104046242774604</c:v>
                </c:pt>
                <c:pt idx="122">
                  <c:v>0.14219653179190783</c:v>
                </c:pt>
                <c:pt idx="123">
                  <c:v>0.1433526011560694</c:v>
                </c:pt>
                <c:pt idx="124">
                  <c:v>0.1445086705202315</c:v>
                </c:pt>
                <c:pt idx="125">
                  <c:v>0.14566473988439352</c:v>
                </c:pt>
                <c:pt idx="126">
                  <c:v>0.14682080924855448</c:v>
                </c:pt>
                <c:pt idx="127">
                  <c:v>0.14797687861271677</c:v>
                </c:pt>
                <c:pt idx="128">
                  <c:v>0.1491329479768787</c:v>
                </c:pt>
                <c:pt idx="129">
                  <c:v>0.15028901734104075</c:v>
                </c:pt>
                <c:pt idx="130">
                  <c:v>0.15144508670520299</c:v>
                </c:pt>
                <c:pt idx="131">
                  <c:v>0.15260115606936447</c:v>
                </c:pt>
                <c:pt idx="132">
                  <c:v>0.15375722543352621</c:v>
                </c:pt>
                <c:pt idx="133">
                  <c:v>0.15491329479768851</c:v>
                </c:pt>
                <c:pt idx="134">
                  <c:v>0.15606936416185024</c:v>
                </c:pt>
                <c:pt idx="135">
                  <c:v>0.15722543352601223</c:v>
                </c:pt>
                <c:pt idx="136">
                  <c:v>0.15838150289017341</c:v>
                </c:pt>
                <c:pt idx="137">
                  <c:v>0.15953757225433526</c:v>
                </c:pt>
                <c:pt idx="138">
                  <c:v>0.16069364161849711</c:v>
                </c:pt>
                <c:pt idx="139">
                  <c:v>0.16184971098265888</c:v>
                </c:pt>
                <c:pt idx="140">
                  <c:v>0.16300578034682112</c:v>
                </c:pt>
                <c:pt idx="141">
                  <c:v>0.16416184971098266</c:v>
                </c:pt>
                <c:pt idx="142">
                  <c:v>0.16531791907514451</c:v>
                </c:pt>
                <c:pt idx="143">
                  <c:v>0.16647398843930641</c:v>
                </c:pt>
                <c:pt idx="144">
                  <c:v>0.16763005780346821</c:v>
                </c:pt>
                <c:pt idx="145">
                  <c:v>0.16878612716763036</c:v>
                </c:pt>
                <c:pt idx="146">
                  <c:v>0.1699421965317926</c:v>
                </c:pt>
                <c:pt idx="147">
                  <c:v>0.17109826589595406</c:v>
                </c:pt>
                <c:pt idx="148">
                  <c:v>0.17225433526011574</c:v>
                </c:pt>
                <c:pt idx="149">
                  <c:v>0.17341040462427779</c:v>
                </c:pt>
                <c:pt idx="150">
                  <c:v>0.17456647398843941</c:v>
                </c:pt>
                <c:pt idx="151">
                  <c:v>0.17572254335260121</c:v>
                </c:pt>
                <c:pt idx="152">
                  <c:v>0.176878612716763</c:v>
                </c:pt>
                <c:pt idx="153">
                  <c:v>0.17803468208092527</c:v>
                </c:pt>
                <c:pt idx="154">
                  <c:v>0.1791907514450867</c:v>
                </c:pt>
                <c:pt idx="155">
                  <c:v>0.18034682080924871</c:v>
                </c:pt>
                <c:pt idx="156">
                  <c:v>0.18150289017341073</c:v>
                </c:pt>
                <c:pt idx="157">
                  <c:v>0.18265895953757241</c:v>
                </c:pt>
                <c:pt idx="158">
                  <c:v>0.18381502890173421</c:v>
                </c:pt>
                <c:pt idx="159">
                  <c:v>0.18497109826589594</c:v>
                </c:pt>
                <c:pt idx="160">
                  <c:v>0.18612716763005777</c:v>
                </c:pt>
                <c:pt idx="161">
                  <c:v>0.18728323699421995</c:v>
                </c:pt>
                <c:pt idx="162">
                  <c:v>0.18843930635838196</c:v>
                </c:pt>
                <c:pt idx="163">
                  <c:v>0.18959537572254367</c:v>
                </c:pt>
                <c:pt idx="164">
                  <c:v>0.19075144508670541</c:v>
                </c:pt>
                <c:pt idx="165">
                  <c:v>0.19190751445086704</c:v>
                </c:pt>
                <c:pt idx="166">
                  <c:v>0.19306358381502894</c:v>
                </c:pt>
                <c:pt idx="167">
                  <c:v>0.19421965317919118</c:v>
                </c:pt>
                <c:pt idx="168">
                  <c:v>0.19537572254335234</c:v>
                </c:pt>
                <c:pt idx="169">
                  <c:v>0.19653179190751438</c:v>
                </c:pt>
                <c:pt idx="170">
                  <c:v>0.19768786127167617</c:v>
                </c:pt>
                <c:pt idx="171">
                  <c:v>0.19884393063583841</c:v>
                </c:pt>
                <c:pt idx="172">
                  <c:v>0.2</c:v>
                </c:pt>
                <c:pt idx="173">
                  <c:v>0.20115606936416186</c:v>
                </c:pt>
                <c:pt idx="174">
                  <c:v>0.20231213872832404</c:v>
                </c:pt>
                <c:pt idx="175">
                  <c:v>0.20346820809248614</c:v>
                </c:pt>
                <c:pt idx="176">
                  <c:v>0.20462427745664738</c:v>
                </c:pt>
                <c:pt idx="177">
                  <c:v>0.20578034682080956</c:v>
                </c:pt>
                <c:pt idx="178">
                  <c:v>0.20693641618497163</c:v>
                </c:pt>
                <c:pt idx="179">
                  <c:v>0.20809248554913357</c:v>
                </c:pt>
                <c:pt idx="180">
                  <c:v>0.20924855491329494</c:v>
                </c:pt>
                <c:pt idx="181">
                  <c:v>0.21040462427745671</c:v>
                </c:pt>
                <c:pt idx="182">
                  <c:v>0.2115606936416185</c:v>
                </c:pt>
                <c:pt idx="183">
                  <c:v>0.21271676300578041</c:v>
                </c:pt>
                <c:pt idx="184">
                  <c:v>0.2138728323699422</c:v>
                </c:pt>
                <c:pt idx="185">
                  <c:v>0.21502890173410424</c:v>
                </c:pt>
                <c:pt idx="186">
                  <c:v>0.2161849710982659</c:v>
                </c:pt>
                <c:pt idx="187">
                  <c:v>0.21734104046242855</c:v>
                </c:pt>
                <c:pt idx="188">
                  <c:v>0.21849710982658999</c:v>
                </c:pt>
                <c:pt idx="189">
                  <c:v>0.21965317919075145</c:v>
                </c:pt>
                <c:pt idx="190">
                  <c:v>0.22080924855491341</c:v>
                </c:pt>
                <c:pt idx="191">
                  <c:v>0.22196531791907514</c:v>
                </c:pt>
                <c:pt idx="192">
                  <c:v>0.22312138728323697</c:v>
                </c:pt>
                <c:pt idx="193">
                  <c:v>0.22427745664739918</c:v>
                </c:pt>
                <c:pt idx="194">
                  <c:v>0.22543352601156069</c:v>
                </c:pt>
                <c:pt idx="195">
                  <c:v>0.22658959537572254</c:v>
                </c:pt>
                <c:pt idx="196">
                  <c:v>0.22774566473988439</c:v>
                </c:pt>
                <c:pt idx="197">
                  <c:v>0.22890173410404624</c:v>
                </c:pt>
                <c:pt idx="198">
                  <c:v>0.23005780346820809</c:v>
                </c:pt>
                <c:pt idx="199">
                  <c:v>0.23121387283237044</c:v>
                </c:pt>
                <c:pt idx="200">
                  <c:v>0.23236994219653209</c:v>
                </c:pt>
                <c:pt idx="201">
                  <c:v>0.23352601156069391</c:v>
                </c:pt>
                <c:pt idx="202">
                  <c:v>0.23468208092485537</c:v>
                </c:pt>
                <c:pt idx="203">
                  <c:v>0.23583815028901733</c:v>
                </c:pt>
                <c:pt idx="204">
                  <c:v>0.23699421965317921</c:v>
                </c:pt>
                <c:pt idx="205">
                  <c:v>0.23815028901734137</c:v>
                </c:pt>
                <c:pt idx="206">
                  <c:v>0.23930635838150291</c:v>
                </c:pt>
                <c:pt idx="207">
                  <c:v>0.24046242774566504</c:v>
                </c:pt>
                <c:pt idx="208">
                  <c:v>0.24161849710982708</c:v>
                </c:pt>
                <c:pt idx="209">
                  <c:v>0.24277456647398837</c:v>
                </c:pt>
                <c:pt idx="210">
                  <c:v>0.24393063583815044</c:v>
                </c:pt>
                <c:pt idx="211">
                  <c:v>0.24508670520231221</c:v>
                </c:pt>
                <c:pt idx="212">
                  <c:v>0.24624277456647456</c:v>
                </c:pt>
                <c:pt idx="213">
                  <c:v>0.24739884393063591</c:v>
                </c:pt>
                <c:pt idx="214">
                  <c:v>0.2485549132947977</c:v>
                </c:pt>
                <c:pt idx="215">
                  <c:v>0.2497109826589598</c:v>
                </c:pt>
                <c:pt idx="216">
                  <c:v>0.25086705202312065</c:v>
                </c:pt>
                <c:pt idx="217">
                  <c:v>0.25202312138728378</c:v>
                </c:pt>
                <c:pt idx="218">
                  <c:v>0.25317919075144507</c:v>
                </c:pt>
                <c:pt idx="219">
                  <c:v>0.25433526011560692</c:v>
                </c:pt>
                <c:pt idx="220">
                  <c:v>0.25549132947976877</c:v>
                </c:pt>
                <c:pt idx="221">
                  <c:v>0.25664739884393029</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0.26936416184971218</c:v>
                </c:pt>
                <c:pt idx="233">
                  <c:v>0.27052023121387353</c:v>
                </c:pt>
                <c:pt idx="234">
                  <c:v>0.27167630057803466</c:v>
                </c:pt>
                <c:pt idx="235">
                  <c:v>0.27283236994219712</c:v>
                </c:pt>
                <c:pt idx="236">
                  <c:v>0.27398843930635902</c:v>
                </c:pt>
                <c:pt idx="237">
                  <c:v>0.2751445086705202</c:v>
                </c:pt>
                <c:pt idx="238">
                  <c:v>0.27630057803468316</c:v>
                </c:pt>
                <c:pt idx="239">
                  <c:v>0.27745664739884518</c:v>
                </c:pt>
                <c:pt idx="240">
                  <c:v>0.27861271676300581</c:v>
                </c:pt>
                <c:pt idx="241">
                  <c:v>0.27976878612716782</c:v>
                </c:pt>
                <c:pt idx="242">
                  <c:v>0.28092485549132951</c:v>
                </c:pt>
                <c:pt idx="243">
                  <c:v>0.28208092485549202</c:v>
                </c:pt>
                <c:pt idx="244">
                  <c:v>0.28323699421965415</c:v>
                </c:pt>
                <c:pt idx="245">
                  <c:v>0.28439306358381561</c:v>
                </c:pt>
                <c:pt idx="246">
                  <c:v>0.2855491329479769</c:v>
                </c:pt>
                <c:pt idx="247">
                  <c:v>0.28670520231213875</c:v>
                </c:pt>
                <c:pt idx="248">
                  <c:v>0.28786127167630082</c:v>
                </c:pt>
                <c:pt idx="249">
                  <c:v>0.28901734104046306</c:v>
                </c:pt>
                <c:pt idx="250">
                  <c:v>0.2901734104046243</c:v>
                </c:pt>
                <c:pt idx="251">
                  <c:v>0.29132947976878715</c:v>
                </c:pt>
                <c:pt idx="252">
                  <c:v>0.29248554913294911</c:v>
                </c:pt>
                <c:pt idx="253">
                  <c:v>0.29364161849710979</c:v>
                </c:pt>
                <c:pt idx="254">
                  <c:v>0.29479768786127181</c:v>
                </c:pt>
                <c:pt idx="255">
                  <c:v>0.29595375722543382</c:v>
                </c:pt>
                <c:pt idx="256">
                  <c:v>0.29710982658959539</c:v>
                </c:pt>
                <c:pt idx="257">
                  <c:v>0.29826589595375796</c:v>
                </c:pt>
                <c:pt idx="258">
                  <c:v>0.29942196531792059</c:v>
                </c:pt>
                <c:pt idx="259">
                  <c:v>0.3005780346820815</c:v>
                </c:pt>
                <c:pt idx="260">
                  <c:v>0.30173410404624285</c:v>
                </c:pt>
                <c:pt idx="261">
                  <c:v>0.30289017341040547</c:v>
                </c:pt>
                <c:pt idx="262">
                  <c:v>0.30404624277456682</c:v>
                </c:pt>
                <c:pt idx="263">
                  <c:v>0.30520231213872834</c:v>
                </c:pt>
                <c:pt idx="264">
                  <c:v>0.30635838150289146</c:v>
                </c:pt>
                <c:pt idx="265">
                  <c:v>0.30751445086705292</c:v>
                </c:pt>
                <c:pt idx="266">
                  <c:v>0.30867052023121438</c:v>
                </c:pt>
                <c:pt idx="267">
                  <c:v>0.30982658959537701</c:v>
                </c:pt>
                <c:pt idx="268">
                  <c:v>0.31098265895953842</c:v>
                </c:pt>
                <c:pt idx="269">
                  <c:v>0.31213872832369982</c:v>
                </c:pt>
                <c:pt idx="270">
                  <c:v>0.3132947976878625</c:v>
                </c:pt>
                <c:pt idx="271">
                  <c:v>0.31445086705202441</c:v>
                </c:pt>
                <c:pt idx="272">
                  <c:v>0.31560693641618476</c:v>
                </c:pt>
                <c:pt idx="273">
                  <c:v>0.31676300578034688</c:v>
                </c:pt>
                <c:pt idx="274">
                  <c:v>0.31791907514450995</c:v>
                </c:pt>
                <c:pt idx="275">
                  <c:v>0.31907514450867058</c:v>
                </c:pt>
                <c:pt idx="276">
                  <c:v>0.32023121387283238</c:v>
                </c:pt>
                <c:pt idx="277">
                  <c:v>0.32138728323699545</c:v>
                </c:pt>
                <c:pt idx="278">
                  <c:v>0.32254335260115574</c:v>
                </c:pt>
                <c:pt idx="279">
                  <c:v>0.32369942196531792</c:v>
                </c:pt>
                <c:pt idx="280">
                  <c:v>0.32485549132948144</c:v>
                </c:pt>
                <c:pt idx="281">
                  <c:v>0.3260115606936429</c:v>
                </c:pt>
                <c:pt idx="282">
                  <c:v>0.32716763005780436</c:v>
                </c:pt>
                <c:pt idx="283">
                  <c:v>0.32832369942196626</c:v>
                </c:pt>
                <c:pt idx="284">
                  <c:v>0.32947976878612778</c:v>
                </c:pt>
                <c:pt idx="285">
                  <c:v>0.33063583815028902</c:v>
                </c:pt>
                <c:pt idx="286">
                  <c:v>0.33179190751445164</c:v>
                </c:pt>
                <c:pt idx="287">
                  <c:v>0.33294797687861377</c:v>
                </c:pt>
                <c:pt idx="288">
                  <c:v>0.33410404624277518</c:v>
                </c:pt>
                <c:pt idx="289">
                  <c:v>0.33526011560693642</c:v>
                </c:pt>
                <c:pt idx="290">
                  <c:v>0.33641618497109926</c:v>
                </c:pt>
                <c:pt idx="291">
                  <c:v>0.33757225433526122</c:v>
                </c:pt>
                <c:pt idx="292">
                  <c:v>0.33872832369942313</c:v>
                </c:pt>
                <c:pt idx="293">
                  <c:v>0.3398843930635852</c:v>
                </c:pt>
                <c:pt idx="294">
                  <c:v>0.34104046242774588</c:v>
                </c:pt>
                <c:pt idx="295">
                  <c:v>0.34219653179190751</c:v>
                </c:pt>
                <c:pt idx="296">
                  <c:v>0.34335260115607014</c:v>
                </c:pt>
                <c:pt idx="297">
                  <c:v>0.34450867052023132</c:v>
                </c:pt>
                <c:pt idx="298">
                  <c:v>0.34566473988439361</c:v>
                </c:pt>
                <c:pt idx="299">
                  <c:v>0.34682080924855618</c:v>
                </c:pt>
                <c:pt idx="300">
                  <c:v>0.34797687861271753</c:v>
                </c:pt>
                <c:pt idx="301">
                  <c:v>0.34913294797687888</c:v>
                </c:pt>
                <c:pt idx="302">
                  <c:v>0.35028901734104106</c:v>
                </c:pt>
                <c:pt idx="303">
                  <c:v>0.3514450867052023</c:v>
                </c:pt>
                <c:pt idx="304">
                  <c:v>0.35260115606936415</c:v>
                </c:pt>
                <c:pt idx="305">
                  <c:v>0.35375722543352545</c:v>
                </c:pt>
                <c:pt idx="306">
                  <c:v>0.35491329479768852</c:v>
                </c:pt>
                <c:pt idx="307">
                  <c:v>0.35606936416185048</c:v>
                </c:pt>
                <c:pt idx="308">
                  <c:v>0.35722543352601155</c:v>
                </c:pt>
                <c:pt idx="309">
                  <c:v>0.35838150289017401</c:v>
                </c:pt>
                <c:pt idx="310">
                  <c:v>0.3595375722543353</c:v>
                </c:pt>
                <c:pt idx="311">
                  <c:v>0.3606936416184971</c:v>
                </c:pt>
                <c:pt idx="312">
                  <c:v>0.36184971098266006</c:v>
                </c:pt>
                <c:pt idx="313">
                  <c:v>0.36300578034682152</c:v>
                </c:pt>
                <c:pt idx="314">
                  <c:v>0.36416184971098281</c:v>
                </c:pt>
                <c:pt idx="315">
                  <c:v>0.36531791907514555</c:v>
                </c:pt>
                <c:pt idx="316">
                  <c:v>0.36647398843930695</c:v>
                </c:pt>
                <c:pt idx="317">
                  <c:v>0.3676300578034683</c:v>
                </c:pt>
                <c:pt idx="318">
                  <c:v>0.36878612716763104</c:v>
                </c:pt>
                <c:pt idx="319">
                  <c:v>0.36994219653179189</c:v>
                </c:pt>
                <c:pt idx="320">
                  <c:v>0.37109826589595507</c:v>
                </c:pt>
                <c:pt idx="321">
                  <c:v>0.37225433526011581</c:v>
                </c:pt>
                <c:pt idx="322">
                  <c:v>0.37341040462427844</c:v>
                </c:pt>
                <c:pt idx="323">
                  <c:v>0.37456647398844078</c:v>
                </c:pt>
                <c:pt idx="324">
                  <c:v>0.37572254335260241</c:v>
                </c:pt>
                <c:pt idx="325">
                  <c:v>0.37687861271676393</c:v>
                </c:pt>
                <c:pt idx="326">
                  <c:v>0.37803468208092539</c:v>
                </c:pt>
                <c:pt idx="327">
                  <c:v>0.37919075144508668</c:v>
                </c:pt>
                <c:pt idx="328">
                  <c:v>0.38034682080924997</c:v>
                </c:pt>
                <c:pt idx="329">
                  <c:v>0.38150289017341138</c:v>
                </c:pt>
                <c:pt idx="330">
                  <c:v>0.3826589595375729</c:v>
                </c:pt>
                <c:pt idx="331">
                  <c:v>0.38381502890173408</c:v>
                </c:pt>
                <c:pt idx="332">
                  <c:v>0.38497109826589693</c:v>
                </c:pt>
                <c:pt idx="333">
                  <c:v>0.38612716763005889</c:v>
                </c:pt>
                <c:pt idx="334">
                  <c:v>0.3872832369942204</c:v>
                </c:pt>
                <c:pt idx="335">
                  <c:v>0.38843930635838148</c:v>
                </c:pt>
                <c:pt idx="336">
                  <c:v>0.38959537572254438</c:v>
                </c:pt>
                <c:pt idx="337">
                  <c:v>0.39075144508670528</c:v>
                </c:pt>
                <c:pt idx="338">
                  <c:v>0.39190751445086786</c:v>
                </c:pt>
                <c:pt idx="339">
                  <c:v>0.39306358381502993</c:v>
                </c:pt>
                <c:pt idx="340">
                  <c:v>0.39421965317919133</c:v>
                </c:pt>
                <c:pt idx="341">
                  <c:v>0.3953757225433534</c:v>
                </c:pt>
                <c:pt idx="342">
                  <c:v>0.39653179190751536</c:v>
                </c:pt>
                <c:pt idx="343">
                  <c:v>0.39768786127167793</c:v>
                </c:pt>
                <c:pt idx="344">
                  <c:v>0.39884393063583884</c:v>
                </c:pt>
                <c:pt idx="345">
                  <c:v>0.4</c:v>
                </c:pt>
                <c:pt idx="346">
                  <c:v>0.40115606936416287</c:v>
                </c:pt>
                <c:pt idx="347">
                  <c:v>0.40231213872832372</c:v>
                </c:pt>
                <c:pt idx="348">
                  <c:v>0.40346820809248624</c:v>
                </c:pt>
                <c:pt idx="349">
                  <c:v>0.40462427745664825</c:v>
                </c:pt>
                <c:pt idx="350">
                  <c:v>0.40578034682080932</c:v>
                </c:pt>
                <c:pt idx="351">
                  <c:v>0.40693641618497173</c:v>
                </c:pt>
                <c:pt idx="352">
                  <c:v>0.40809248554913297</c:v>
                </c:pt>
                <c:pt idx="353">
                  <c:v>0.40924855491329476</c:v>
                </c:pt>
                <c:pt idx="354">
                  <c:v>0.41040462427745777</c:v>
                </c:pt>
                <c:pt idx="355">
                  <c:v>0.41156069364161912</c:v>
                </c:pt>
                <c:pt idx="356">
                  <c:v>0.41271676300578114</c:v>
                </c:pt>
                <c:pt idx="357">
                  <c:v>0.41387283236994377</c:v>
                </c:pt>
                <c:pt idx="358">
                  <c:v>0.41502890173410523</c:v>
                </c:pt>
                <c:pt idx="359">
                  <c:v>0.41618497109826713</c:v>
                </c:pt>
                <c:pt idx="360">
                  <c:v>0.41734104046242776</c:v>
                </c:pt>
                <c:pt idx="361">
                  <c:v>0.41849710982658961</c:v>
                </c:pt>
                <c:pt idx="362">
                  <c:v>0.41965317919075207</c:v>
                </c:pt>
                <c:pt idx="363">
                  <c:v>0.42080924855491331</c:v>
                </c:pt>
                <c:pt idx="364">
                  <c:v>0.42196531791907615</c:v>
                </c:pt>
                <c:pt idx="365">
                  <c:v>0.42312138728323762</c:v>
                </c:pt>
                <c:pt idx="366">
                  <c:v>0.42427745664739874</c:v>
                </c:pt>
                <c:pt idx="367">
                  <c:v>0.4254335260115607</c:v>
                </c:pt>
                <c:pt idx="368">
                  <c:v>0.42658959537572366</c:v>
                </c:pt>
                <c:pt idx="369">
                  <c:v>0.42774566473988501</c:v>
                </c:pt>
                <c:pt idx="370">
                  <c:v>0.42890173410404703</c:v>
                </c:pt>
                <c:pt idx="371">
                  <c:v>0.43005780346820832</c:v>
                </c:pt>
                <c:pt idx="372">
                  <c:v>0.43121387283237056</c:v>
                </c:pt>
                <c:pt idx="373">
                  <c:v>0.4323699421965318</c:v>
                </c:pt>
                <c:pt idx="374">
                  <c:v>0.43352601156069448</c:v>
                </c:pt>
                <c:pt idx="375">
                  <c:v>0.43468208092485716</c:v>
                </c:pt>
                <c:pt idx="376">
                  <c:v>0.43583815028901796</c:v>
                </c:pt>
                <c:pt idx="377">
                  <c:v>0.43699421965317931</c:v>
                </c:pt>
                <c:pt idx="378">
                  <c:v>0.43815028901734204</c:v>
                </c:pt>
                <c:pt idx="379">
                  <c:v>0.4393063583815035</c:v>
                </c:pt>
                <c:pt idx="380">
                  <c:v>0.44046242774566546</c:v>
                </c:pt>
                <c:pt idx="381">
                  <c:v>0.44161849710982742</c:v>
                </c:pt>
                <c:pt idx="382">
                  <c:v>0.44277456647398844</c:v>
                </c:pt>
                <c:pt idx="383">
                  <c:v>0.44393063583815034</c:v>
                </c:pt>
                <c:pt idx="384">
                  <c:v>0.44508670520231297</c:v>
                </c:pt>
                <c:pt idx="385">
                  <c:v>0.44624277456647399</c:v>
                </c:pt>
                <c:pt idx="386">
                  <c:v>0.44739884393063645</c:v>
                </c:pt>
                <c:pt idx="387">
                  <c:v>0.44855491329479841</c:v>
                </c:pt>
                <c:pt idx="388">
                  <c:v>0.44971098265895981</c:v>
                </c:pt>
                <c:pt idx="389">
                  <c:v>0.45086705202312072</c:v>
                </c:pt>
                <c:pt idx="390">
                  <c:v>0.4520231213872839</c:v>
                </c:pt>
                <c:pt idx="391">
                  <c:v>0.45317919075144508</c:v>
                </c:pt>
                <c:pt idx="392">
                  <c:v>0.45433526011560732</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0.46358381502890228</c:v>
                </c:pt>
                <c:pt idx="401">
                  <c:v>0.46473988439306357</c:v>
                </c:pt>
                <c:pt idx="402">
                  <c:v>0.46589595375722542</c:v>
                </c:pt>
                <c:pt idx="403">
                  <c:v>0.46705202312138727</c:v>
                </c:pt>
                <c:pt idx="404">
                  <c:v>0.46820809248554912</c:v>
                </c:pt>
                <c:pt idx="405">
                  <c:v>0.46936416184971219</c:v>
                </c:pt>
                <c:pt idx="406">
                  <c:v>0.47052023121387376</c:v>
                </c:pt>
                <c:pt idx="407">
                  <c:v>0.47167630057803467</c:v>
                </c:pt>
                <c:pt idx="408">
                  <c:v>0.47283236994219724</c:v>
                </c:pt>
                <c:pt idx="409">
                  <c:v>0.47398843930635914</c:v>
                </c:pt>
                <c:pt idx="410">
                  <c:v>0.47514450867052022</c:v>
                </c:pt>
                <c:pt idx="411">
                  <c:v>0.47630057803468329</c:v>
                </c:pt>
                <c:pt idx="412">
                  <c:v>0.47745664739884519</c:v>
                </c:pt>
                <c:pt idx="413">
                  <c:v>0.47861271676300582</c:v>
                </c:pt>
                <c:pt idx="414">
                  <c:v>0.47976878612716817</c:v>
                </c:pt>
                <c:pt idx="415">
                  <c:v>0.48092485549132946</c:v>
                </c:pt>
                <c:pt idx="416">
                  <c:v>0.48208092485549203</c:v>
                </c:pt>
                <c:pt idx="417">
                  <c:v>0.48323699421965416</c:v>
                </c:pt>
                <c:pt idx="418">
                  <c:v>0.48439306358381562</c:v>
                </c:pt>
                <c:pt idx="419">
                  <c:v>0.48554913294797686</c:v>
                </c:pt>
                <c:pt idx="420">
                  <c:v>0.48670520231213871</c:v>
                </c:pt>
                <c:pt idx="421">
                  <c:v>0.48786127167630111</c:v>
                </c:pt>
                <c:pt idx="422">
                  <c:v>0.48901734104046307</c:v>
                </c:pt>
                <c:pt idx="423">
                  <c:v>0.49017341040462431</c:v>
                </c:pt>
                <c:pt idx="424">
                  <c:v>0.49132947976878716</c:v>
                </c:pt>
                <c:pt idx="425">
                  <c:v>0.49248554913294917</c:v>
                </c:pt>
                <c:pt idx="426">
                  <c:v>0.49364161849710975</c:v>
                </c:pt>
                <c:pt idx="427">
                  <c:v>0.49479768786127182</c:v>
                </c:pt>
                <c:pt idx="428">
                  <c:v>0.49595375722543406</c:v>
                </c:pt>
                <c:pt idx="429">
                  <c:v>0.49710982658959535</c:v>
                </c:pt>
                <c:pt idx="430">
                  <c:v>0.49826589595375798</c:v>
                </c:pt>
                <c:pt idx="431">
                  <c:v>0.4994219653179206</c:v>
                </c:pt>
                <c:pt idx="432">
                  <c:v>0.50057803468208095</c:v>
                </c:pt>
                <c:pt idx="433">
                  <c:v>0.50173410404624141</c:v>
                </c:pt>
                <c:pt idx="434">
                  <c:v>0.50289017341040465</c:v>
                </c:pt>
                <c:pt idx="435">
                  <c:v>0.50404624277456644</c:v>
                </c:pt>
                <c:pt idx="436">
                  <c:v>0.50520231213872835</c:v>
                </c:pt>
                <c:pt idx="437">
                  <c:v>0.50635838150288959</c:v>
                </c:pt>
                <c:pt idx="438">
                  <c:v>0.50751445086705027</c:v>
                </c:pt>
                <c:pt idx="439">
                  <c:v>0.50867052023121351</c:v>
                </c:pt>
                <c:pt idx="440">
                  <c:v>0.50982658959537552</c:v>
                </c:pt>
                <c:pt idx="441">
                  <c:v>0.51098265895953754</c:v>
                </c:pt>
                <c:pt idx="442">
                  <c:v>0.51213872832369944</c:v>
                </c:pt>
                <c:pt idx="443">
                  <c:v>0.51329479768786124</c:v>
                </c:pt>
                <c:pt idx="444">
                  <c:v>0.51445086705202259</c:v>
                </c:pt>
                <c:pt idx="445">
                  <c:v>0.51560693641618638</c:v>
                </c:pt>
                <c:pt idx="446">
                  <c:v>0.51676300578034529</c:v>
                </c:pt>
                <c:pt idx="447">
                  <c:v>0.51791907514450863</c:v>
                </c:pt>
                <c:pt idx="448">
                  <c:v>0.51907514450867065</c:v>
                </c:pt>
                <c:pt idx="449">
                  <c:v>0.52023121387283233</c:v>
                </c:pt>
                <c:pt idx="450">
                  <c:v>0.52138728323699357</c:v>
                </c:pt>
                <c:pt idx="451">
                  <c:v>0.52254335260115603</c:v>
                </c:pt>
                <c:pt idx="452">
                  <c:v>0.52369942196531793</c:v>
                </c:pt>
                <c:pt idx="453">
                  <c:v>0.52485549132948128</c:v>
                </c:pt>
                <c:pt idx="454">
                  <c:v>0.52601156069364152</c:v>
                </c:pt>
                <c:pt idx="455">
                  <c:v>0.52716763005780343</c:v>
                </c:pt>
                <c:pt idx="456">
                  <c:v>0.52832369942196422</c:v>
                </c:pt>
                <c:pt idx="457">
                  <c:v>0.52947976878612657</c:v>
                </c:pt>
                <c:pt idx="458">
                  <c:v>0.53063583815029036</c:v>
                </c:pt>
                <c:pt idx="459">
                  <c:v>0.53179190751445216</c:v>
                </c:pt>
                <c:pt idx="460">
                  <c:v>0.53294797687861273</c:v>
                </c:pt>
                <c:pt idx="461">
                  <c:v>0.53410404624277463</c:v>
                </c:pt>
                <c:pt idx="462">
                  <c:v>0.53526011560693521</c:v>
                </c:pt>
                <c:pt idx="463">
                  <c:v>0.536416184971096</c:v>
                </c:pt>
                <c:pt idx="464">
                  <c:v>0.53757225433525957</c:v>
                </c:pt>
                <c:pt idx="465">
                  <c:v>0.53872832369942325</c:v>
                </c:pt>
                <c:pt idx="466">
                  <c:v>0.53988439306358516</c:v>
                </c:pt>
                <c:pt idx="467">
                  <c:v>0.54104046242774562</c:v>
                </c:pt>
                <c:pt idx="468">
                  <c:v>0.54219653179190619</c:v>
                </c:pt>
                <c:pt idx="469">
                  <c:v>0.54335260115606809</c:v>
                </c:pt>
                <c:pt idx="470">
                  <c:v>0.54450867052023122</c:v>
                </c:pt>
                <c:pt idx="471">
                  <c:v>0.54566473988439301</c:v>
                </c:pt>
                <c:pt idx="472">
                  <c:v>0.54682080924855625</c:v>
                </c:pt>
                <c:pt idx="473">
                  <c:v>0.54797687861271671</c:v>
                </c:pt>
                <c:pt idx="474">
                  <c:v>0.5491329479768785</c:v>
                </c:pt>
                <c:pt idx="475">
                  <c:v>0.55028901734104063</c:v>
                </c:pt>
                <c:pt idx="476">
                  <c:v>0.55144508670520231</c:v>
                </c:pt>
                <c:pt idx="477">
                  <c:v>0.55260115606936522</c:v>
                </c:pt>
                <c:pt idx="478">
                  <c:v>0.55375722543352723</c:v>
                </c:pt>
                <c:pt idx="479">
                  <c:v>0.55491329479768758</c:v>
                </c:pt>
                <c:pt idx="480">
                  <c:v>0.55606936416184949</c:v>
                </c:pt>
                <c:pt idx="481">
                  <c:v>0.55722543352601306</c:v>
                </c:pt>
                <c:pt idx="482">
                  <c:v>0.55838150289017363</c:v>
                </c:pt>
                <c:pt idx="483">
                  <c:v>0.55953757225433531</c:v>
                </c:pt>
                <c:pt idx="484">
                  <c:v>0.56069364161849933</c:v>
                </c:pt>
                <c:pt idx="485">
                  <c:v>0.56184971098265901</c:v>
                </c:pt>
                <c:pt idx="486">
                  <c:v>0.56300578034682081</c:v>
                </c:pt>
                <c:pt idx="487">
                  <c:v>0.56416184971098249</c:v>
                </c:pt>
                <c:pt idx="488">
                  <c:v>0.5653179190751445</c:v>
                </c:pt>
                <c:pt idx="489">
                  <c:v>0.56647398843930641</c:v>
                </c:pt>
                <c:pt idx="490">
                  <c:v>0.56763005780346865</c:v>
                </c:pt>
                <c:pt idx="491">
                  <c:v>0.568786127167629</c:v>
                </c:pt>
                <c:pt idx="492">
                  <c:v>0.56994219653179312</c:v>
                </c:pt>
                <c:pt idx="493">
                  <c:v>0.57109826589595358</c:v>
                </c:pt>
                <c:pt idx="494">
                  <c:v>0.5722543352601156</c:v>
                </c:pt>
                <c:pt idx="495">
                  <c:v>0.57341040462427761</c:v>
                </c:pt>
                <c:pt idx="496">
                  <c:v>0.5745664739884393</c:v>
                </c:pt>
                <c:pt idx="497">
                  <c:v>0.5757225433526012</c:v>
                </c:pt>
                <c:pt idx="498">
                  <c:v>0.57687861271676411</c:v>
                </c:pt>
                <c:pt idx="499">
                  <c:v>0.5780346820809249</c:v>
                </c:pt>
                <c:pt idx="500">
                  <c:v>0.57919075144508803</c:v>
                </c:pt>
                <c:pt idx="501">
                  <c:v>0.58034682080924693</c:v>
                </c:pt>
                <c:pt idx="502">
                  <c:v>0.58150289017341039</c:v>
                </c:pt>
                <c:pt idx="503">
                  <c:v>0.58265895953757263</c:v>
                </c:pt>
                <c:pt idx="504">
                  <c:v>0.58381502890173287</c:v>
                </c:pt>
                <c:pt idx="505">
                  <c:v>0.5849710982658971</c:v>
                </c:pt>
                <c:pt idx="506">
                  <c:v>0.58612716763005757</c:v>
                </c:pt>
                <c:pt idx="507">
                  <c:v>0.58728323699421958</c:v>
                </c:pt>
                <c:pt idx="508">
                  <c:v>0.5884393063583816</c:v>
                </c:pt>
                <c:pt idx="509">
                  <c:v>0.58959537572254206</c:v>
                </c:pt>
                <c:pt idx="510">
                  <c:v>0.59075144508670518</c:v>
                </c:pt>
                <c:pt idx="511">
                  <c:v>0.59190751445086709</c:v>
                </c:pt>
                <c:pt idx="512">
                  <c:v>0.59306358381502666</c:v>
                </c:pt>
                <c:pt idx="513">
                  <c:v>0.59421965317919201</c:v>
                </c:pt>
                <c:pt idx="514">
                  <c:v>0.59537572254335269</c:v>
                </c:pt>
                <c:pt idx="515">
                  <c:v>0.59653179190751293</c:v>
                </c:pt>
                <c:pt idx="516">
                  <c:v>0.59768786127167628</c:v>
                </c:pt>
                <c:pt idx="517">
                  <c:v>0.59884393063583863</c:v>
                </c:pt>
                <c:pt idx="518">
                  <c:v>0.60000000000000064</c:v>
                </c:pt>
                <c:pt idx="519">
                  <c:v>0.60115606936416188</c:v>
                </c:pt>
                <c:pt idx="520">
                  <c:v>0.60231213872832357</c:v>
                </c:pt>
                <c:pt idx="521">
                  <c:v>0.60346820809248569</c:v>
                </c:pt>
                <c:pt idx="522">
                  <c:v>0.60462427745664882</c:v>
                </c:pt>
                <c:pt idx="523">
                  <c:v>0.60578034682080961</c:v>
                </c:pt>
                <c:pt idx="524">
                  <c:v>0.60693641618497285</c:v>
                </c:pt>
                <c:pt idx="525">
                  <c:v>0.60809248554913364</c:v>
                </c:pt>
                <c:pt idx="526">
                  <c:v>0.60924855491329588</c:v>
                </c:pt>
                <c:pt idx="527">
                  <c:v>0.61040462427745668</c:v>
                </c:pt>
                <c:pt idx="528">
                  <c:v>0.61156069364161869</c:v>
                </c:pt>
                <c:pt idx="529">
                  <c:v>0.6127167630057806</c:v>
                </c:pt>
                <c:pt idx="530">
                  <c:v>0.61387283236994383</c:v>
                </c:pt>
                <c:pt idx="531">
                  <c:v>0.61502890173410463</c:v>
                </c:pt>
                <c:pt idx="532">
                  <c:v>0.61618497109826587</c:v>
                </c:pt>
                <c:pt idx="533">
                  <c:v>0.61734104046242888</c:v>
                </c:pt>
                <c:pt idx="534">
                  <c:v>0.61849710982658967</c:v>
                </c:pt>
                <c:pt idx="535">
                  <c:v>0.61965317919075169</c:v>
                </c:pt>
                <c:pt idx="536">
                  <c:v>0.62080924855491482</c:v>
                </c:pt>
                <c:pt idx="537">
                  <c:v>0.62196531791907683</c:v>
                </c:pt>
                <c:pt idx="538">
                  <c:v>0.62312138728323763</c:v>
                </c:pt>
                <c:pt idx="539">
                  <c:v>0.62427745664740086</c:v>
                </c:pt>
                <c:pt idx="540">
                  <c:v>0.62543352601156066</c:v>
                </c:pt>
                <c:pt idx="541">
                  <c:v>0.62658959537572267</c:v>
                </c:pt>
                <c:pt idx="542">
                  <c:v>0.62774566473988691</c:v>
                </c:pt>
                <c:pt idx="543">
                  <c:v>0.62890173410404782</c:v>
                </c:pt>
                <c:pt idx="544">
                  <c:v>0.63005780346820972</c:v>
                </c:pt>
                <c:pt idx="545">
                  <c:v>0.63121387283236996</c:v>
                </c:pt>
                <c:pt idx="546">
                  <c:v>0.63236994219653175</c:v>
                </c:pt>
                <c:pt idx="547">
                  <c:v>0.63352601156069477</c:v>
                </c:pt>
                <c:pt idx="548">
                  <c:v>0.63468208092485545</c:v>
                </c:pt>
                <c:pt idx="549">
                  <c:v>0.63583815028901891</c:v>
                </c:pt>
                <c:pt idx="550">
                  <c:v>0.63699421965318292</c:v>
                </c:pt>
                <c:pt idx="551">
                  <c:v>0.6381502890173405</c:v>
                </c:pt>
                <c:pt idx="552">
                  <c:v>0.63930635838150285</c:v>
                </c:pt>
                <c:pt idx="553">
                  <c:v>0.64046242774566342</c:v>
                </c:pt>
                <c:pt idx="554">
                  <c:v>0.64161849710982877</c:v>
                </c:pt>
                <c:pt idx="555">
                  <c:v>0.64277456647399089</c:v>
                </c:pt>
                <c:pt idx="556">
                  <c:v>0.6439306358381518</c:v>
                </c:pt>
                <c:pt idx="557">
                  <c:v>0.64508670520231159</c:v>
                </c:pt>
                <c:pt idx="558">
                  <c:v>0.64624277456647539</c:v>
                </c:pt>
                <c:pt idx="559">
                  <c:v>0.64739884393063585</c:v>
                </c:pt>
                <c:pt idx="560">
                  <c:v>0.64855491329479953</c:v>
                </c:pt>
                <c:pt idx="561">
                  <c:v>0.64971098265896066</c:v>
                </c:pt>
                <c:pt idx="562">
                  <c:v>0.65086705202312389</c:v>
                </c:pt>
                <c:pt idx="563">
                  <c:v>0.65202312138728324</c:v>
                </c:pt>
                <c:pt idx="564">
                  <c:v>0.65317919075144504</c:v>
                </c:pt>
                <c:pt idx="565">
                  <c:v>0.65433526011560694</c:v>
                </c:pt>
                <c:pt idx="566">
                  <c:v>0.65549132947976874</c:v>
                </c:pt>
                <c:pt idx="567">
                  <c:v>0.65664739884393064</c:v>
                </c:pt>
                <c:pt idx="568">
                  <c:v>0.65780346820809465</c:v>
                </c:pt>
                <c:pt idx="569">
                  <c:v>0.65895953757225556</c:v>
                </c:pt>
                <c:pt idx="570">
                  <c:v>0.66011560693641735</c:v>
                </c:pt>
                <c:pt idx="571">
                  <c:v>0.66127167630058181</c:v>
                </c:pt>
                <c:pt idx="572">
                  <c:v>0.66242774566473983</c:v>
                </c:pt>
                <c:pt idx="573">
                  <c:v>0.66358381502890174</c:v>
                </c:pt>
                <c:pt idx="574">
                  <c:v>0.66473988439306553</c:v>
                </c:pt>
                <c:pt idx="575">
                  <c:v>0.66589595375722654</c:v>
                </c:pt>
                <c:pt idx="576">
                  <c:v>0.66705202312138856</c:v>
                </c:pt>
                <c:pt idx="577">
                  <c:v>0.66820809248555157</c:v>
                </c:pt>
                <c:pt idx="578">
                  <c:v>0.66936416184971059</c:v>
                </c:pt>
                <c:pt idx="579">
                  <c:v>0.67052023121387527</c:v>
                </c:pt>
                <c:pt idx="580">
                  <c:v>0.6716763005780364</c:v>
                </c:pt>
                <c:pt idx="581">
                  <c:v>0.67283236994219653</c:v>
                </c:pt>
                <c:pt idx="582">
                  <c:v>0.67398843930635954</c:v>
                </c:pt>
                <c:pt idx="583">
                  <c:v>0.67514450867052256</c:v>
                </c:pt>
                <c:pt idx="584">
                  <c:v>0.67630057803468335</c:v>
                </c:pt>
                <c:pt idx="585">
                  <c:v>0.67745664739884526</c:v>
                </c:pt>
                <c:pt idx="586">
                  <c:v>0.67861271676300716</c:v>
                </c:pt>
                <c:pt idx="587">
                  <c:v>0.67976878612716762</c:v>
                </c:pt>
                <c:pt idx="588">
                  <c:v>0.68092485549132964</c:v>
                </c:pt>
                <c:pt idx="589">
                  <c:v>0.68208092485549132</c:v>
                </c:pt>
                <c:pt idx="590">
                  <c:v>0.68323699421965256</c:v>
                </c:pt>
                <c:pt idx="591">
                  <c:v>0.68439306358381624</c:v>
                </c:pt>
                <c:pt idx="592">
                  <c:v>0.68554913294797692</c:v>
                </c:pt>
                <c:pt idx="593">
                  <c:v>0.68670520231214005</c:v>
                </c:pt>
                <c:pt idx="594">
                  <c:v>0.68786127167630062</c:v>
                </c:pt>
                <c:pt idx="595">
                  <c:v>0.6890173410404612</c:v>
                </c:pt>
                <c:pt idx="596">
                  <c:v>0.69017341040462465</c:v>
                </c:pt>
                <c:pt idx="597">
                  <c:v>0.69132947976878734</c:v>
                </c:pt>
                <c:pt idx="598">
                  <c:v>0.69248554913294613</c:v>
                </c:pt>
                <c:pt idx="599">
                  <c:v>0.69364161849711237</c:v>
                </c:pt>
                <c:pt idx="600">
                  <c:v>0.69479768786127172</c:v>
                </c:pt>
                <c:pt idx="601">
                  <c:v>0.69595375722543362</c:v>
                </c:pt>
                <c:pt idx="602">
                  <c:v>0.69710982658959852</c:v>
                </c:pt>
                <c:pt idx="603">
                  <c:v>0.69826589595375721</c:v>
                </c:pt>
                <c:pt idx="604">
                  <c:v>0.69942196531791856</c:v>
                </c:pt>
                <c:pt idx="605">
                  <c:v>0.70057803468208213</c:v>
                </c:pt>
                <c:pt idx="606">
                  <c:v>0.70173410404624259</c:v>
                </c:pt>
                <c:pt idx="607">
                  <c:v>0.70289017341040594</c:v>
                </c:pt>
                <c:pt idx="608">
                  <c:v>0.70404624277456662</c:v>
                </c:pt>
                <c:pt idx="609">
                  <c:v>0.70520231213872864</c:v>
                </c:pt>
                <c:pt idx="610">
                  <c:v>0.70635838150289021</c:v>
                </c:pt>
                <c:pt idx="611">
                  <c:v>0.70751445086705156</c:v>
                </c:pt>
                <c:pt idx="612">
                  <c:v>0.70867052023121391</c:v>
                </c:pt>
                <c:pt idx="613">
                  <c:v>0.7098265895953757</c:v>
                </c:pt>
                <c:pt idx="614">
                  <c:v>0.71098265895953761</c:v>
                </c:pt>
                <c:pt idx="615">
                  <c:v>0.71213872832369962</c:v>
                </c:pt>
                <c:pt idx="616">
                  <c:v>0.71329479768786164</c:v>
                </c:pt>
                <c:pt idx="617">
                  <c:v>0.7144508670520231</c:v>
                </c:pt>
                <c:pt idx="618">
                  <c:v>0.71560693641618733</c:v>
                </c:pt>
                <c:pt idx="619">
                  <c:v>0.71676300578034657</c:v>
                </c:pt>
                <c:pt idx="620">
                  <c:v>0.71791907514451003</c:v>
                </c:pt>
                <c:pt idx="621">
                  <c:v>0.71907514450867194</c:v>
                </c:pt>
                <c:pt idx="622">
                  <c:v>0.72023121387283262</c:v>
                </c:pt>
                <c:pt idx="623">
                  <c:v>0.72138728323699419</c:v>
                </c:pt>
                <c:pt idx="624">
                  <c:v>0.72254335260115665</c:v>
                </c:pt>
                <c:pt idx="625">
                  <c:v>0.72369942196531911</c:v>
                </c:pt>
                <c:pt idx="626">
                  <c:v>0.72485549132948224</c:v>
                </c:pt>
                <c:pt idx="627">
                  <c:v>0.7260115606936417</c:v>
                </c:pt>
                <c:pt idx="628">
                  <c:v>0.7271676300578036</c:v>
                </c:pt>
                <c:pt idx="629">
                  <c:v>0.72832369942196529</c:v>
                </c:pt>
                <c:pt idx="630">
                  <c:v>0.72947976878612719</c:v>
                </c:pt>
                <c:pt idx="631">
                  <c:v>0.73063583815029098</c:v>
                </c:pt>
                <c:pt idx="632">
                  <c:v>0.73179190751445333</c:v>
                </c:pt>
                <c:pt idx="633">
                  <c:v>0.7329479768786139</c:v>
                </c:pt>
                <c:pt idx="634">
                  <c:v>0.73410404624277603</c:v>
                </c:pt>
                <c:pt idx="635">
                  <c:v>0.73526011560693638</c:v>
                </c:pt>
                <c:pt idx="636">
                  <c:v>0.73641618497109695</c:v>
                </c:pt>
                <c:pt idx="637">
                  <c:v>0.73757225433526008</c:v>
                </c:pt>
                <c:pt idx="638">
                  <c:v>0.73872832369942398</c:v>
                </c:pt>
                <c:pt idx="639">
                  <c:v>0.739884393063586</c:v>
                </c:pt>
                <c:pt idx="640">
                  <c:v>0.7410404624277469</c:v>
                </c:pt>
                <c:pt idx="641">
                  <c:v>0.74219653179190748</c:v>
                </c:pt>
                <c:pt idx="642">
                  <c:v>0.74335260115606938</c:v>
                </c:pt>
                <c:pt idx="643">
                  <c:v>0.74450867052023162</c:v>
                </c:pt>
                <c:pt idx="644">
                  <c:v>0.74566473988439363</c:v>
                </c:pt>
                <c:pt idx="645">
                  <c:v>0.74682080924855698</c:v>
                </c:pt>
                <c:pt idx="646">
                  <c:v>0.747976878612718</c:v>
                </c:pt>
                <c:pt idx="647">
                  <c:v>0.74913294797687868</c:v>
                </c:pt>
                <c:pt idx="648">
                  <c:v>0.75028901734104192</c:v>
                </c:pt>
                <c:pt idx="649">
                  <c:v>0.7514450867052026</c:v>
                </c:pt>
                <c:pt idx="650">
                  <c:v>0.75260115606936584</c:v>
                </c:pt>
                <c:pt idx="651">
                  <c:v>0.75375722543352786</c:v>
                </c:pt>
                <c:pt idx="652">
                  <c:v>0.75491329479768787</c:v>
                </c:pt>
                <c:pt idx="653">
                  <c:v>0.75606936416184967</c:v>
                </c:pt>
                <c:pt idx="654">
                  <c:v>0.75722543352601412</c:v>
                </c:pt>
                <c:pt idx="655">
                  <c:v>0.75838150289017492</c:v>
                </c:pt>
                <c:pt idx="656">
                  <c:v>0.7595375722543356</c:v>
                </c:pt>
                <c:pt idx="657">
                  <c:v>0.76069364161849995</c:v>
                </c:pt>
                <c:pt idx="658">
                  <c:v>0.76184971098265963</c:v>
                </c:pt>
                <c:pt idx="659">
                  <c:v>0.76300578034682165</c:v>
                </c:pt>
                <c:pt idx="660">
                  <c:v>0.76416184971098267</c:v>
                </c:pt>
                <c:pt idx="661">
                  <c:v>0.76531791907514468</c:v>
                </c:pt>
                <c:pt idx="662">
                  <c:v>0.7664739884393067</c:v>
                </c:pt>
                <c:pt idx="663">
                  <c:v>0.76763005780346971</c:v>
                </c:pt>
                <c:pt idx="664">
                  <c:v>0.76878612716763006</c:v>
                </c:pt>
                <c:pt idx="665">
                  <c:v>0.76994219653179385</c:v>
                </c:pt>
                <c:pt idx="666">
                  <c:v>0.77109826589595376</c:v>
                </c:pt>
                <c:pt idx="667">
                  <c:v>0.77225433526011666</c:v>
                </c:pt>
                <c:pt idx="668">
                  <c:v>0.77341040462427879</c:v>
                </c:pt>
                <c:pt idx="669">
                  <c:v>0.77456647398843925</c:v>
                </c:pt>
                <c:pt idx="670">
                  <c:v>0.7757225433526016</c:v>
                </c:pt>
                <c:pt idx="671">
                  <c:v>0.77687861271676473</c:v>
                </c:pt>
                <c:pt idx="672">
                  <c:v>0.77803468208092563</c:v>
                </c:pt>
                <c:pt idx="673">
                  <c:v>0.77919075144508876</c:v>
                </c:pt>
                <c:pt idx="674">
                  <c:v>0.78034682080924744</c:v>
                </c:pt>
                <c:pt idx="675">
                  <c:v>0.78150289017341068</c:v>
                </c:pt>
                <c:pt idx="676">
                  <c:v>0.78265895953757381</c:v>
                </c:pt>
                <c:pt idx="677">
                  <c:v>0.78381502890173416</c:v>
                </c:pt>
                <c:pt idx="678">
                  <c:v>0.78497109826589773</c:v>
                </c:pt>
                <c:pt idx="679">
                  <c:v>0.78612716763005752</c:v>
                </c:pt>
                <c:pt idx="680">
                  <c:v>0.78728323699421954</c:v>
                </c:pt>
                <c:pt idx="681">
                  <c:v>0.78843930635838266</c:v>
                </c:pt>
                <c:pt idx="682">
                  <c:v>0.78959537572254257</c:v>
                </c:pt>
                <c:pt idx="683">
                  <c:v>0.79075144508670525</c:v>
                </c:pt>
                <c:pt idx="684">
                  <c:v>0.79190751445086704</c:v>
                </c:pt>
                <c:pt idx="685">
                  <c:v>0.7930635838150274</c:v>
                </c:pt>
                <c:pt idx="686">
                  <c:v>0.79421965317919241</c:v>
                </c:pt>
                <c:pt idx="687">
                  <c:v>0.79537572254335265</c:v>
                </c:pt>
                <c:pt idx="688">
                  <c:v>0.79653179190751333</c:v>
                </c:pt>
                <c:pt idx="689">
                  <c:v>0.79768786127167635</c:v>
                </c:pt>
                <c:pt idx="690">
                  <c:v>0.79884393063583958</c:v>
                </c:pt>
                <c:pt idx="691">
                  <c:v>0.8</c:v>
                </c:pt>
                <c:pt idx="692">
                  <c:v>0.8011560693641615</c:v>
                </c:pt>
                <c:pt idx="693">
                  <c:v>0.8023121387283223</c:v>
                </c:pt>
                <c:pt idx="694">
                  <c:v>0.80346820809248554</c:v>
                </c:pt>
                <c:pt idx="695">
                  <c:v>0.80462427745664855</c:v>
                </c:pt>
                <c:pt idx="696">
                  <c:v>0.80578034682080923</c:v>
                </c:pt>
                <c:pt idx="697">
                  <c:v>0.80693641618497258</c:v>
                </c:pt>
                <c:pt idx="698">
                  <c:v>0.80809248554913293</c:v>
                </c:pt>
                <c:pt idx="699">
                  <c:v>0.80924855491329484</c:v>
                </c:pt>
                <c:pt idx="700">
                  <c:v>0.81040462427745652</c:v>
                </c:pt>
                <c:pt idx="701">
                  <c:v>0.81156069364161854</c:v>
                </c:pt>
                <c:pt idx="702">
                  <c:v>0.81271676300578033</c:v>
                </c:pt>
                <c:pt idx="703">
                  <c:v>0.81387283236994346</c:v>
                </c:pt>
                <c:pt idx="704">
                  <c:v>0.81502890173410403</c:v>
                </c:pt>
                <c:pt idx="705">
                  <c:v>0.81618497109826549</c:v>
                </c:pt>
                <c:pt idx="706">
                  <c:v>0.81734104046242773</c:v>
                </c:pt>
                <c:pt idx="707">
                  <c:v>0.81849710982658952</c:v>
                </c:pt>
                <c:pt idx="708">
                  <c:v>0.81965317919075142</c:v>
                </c:pt>
                <c:pt idx="709">
                  <c:v>0.82080924855491444</c:v>
                </c:pt>
                <c:pt idx="710">
                  <c:v>0.82196531791907634</c:v>
                </c:pt>
                <c:pt idx="711">
                  <c:v>0.82312138728323703</c:v>
                </c:pt>
                <c:pt idx="712">
                  <c:v>0.82427745664740015</c:v>
                </c:pt>
                <c:pt idx="713">
                  <c:v>0.8254335260115605</c:v>
                </c:pt>
                <c:pt idx="714">
                  <c:v>0.82658959537572252</c:v>
                </c:pt>
                <c:pt idx="715">
                  <c:v>0.82774566473988642</c:v>
                </c:pt>
                <c:pt idx="716">
                  <c:v>0.82890173410404733</c:v>
                </c:pt>
                <c:pt idx="717">
                  <c:v>0.83005780346820934</c:v>
                </c:pt>
                <c:pt idx="718">
                  <c:v>0.83121387283236958</c:v>
                </c:pt>
                <c:pt idx="719">
                  <c:v>0.83236994219653182</c:v>
                </c:pt>
                <c:pt idx="720">
                  <c:v>0.83352601156069361</c:v>
                </c:pt>
                <c:pt idx="721">
                  <c:v>0.83468208092485552</c:v>
                </c:pt>
                <c:pt idx="722">
                  <c:v>0.83583815028901765</c:v>
                </c:pt>
                <c:pt idx="723">
                  <c:v>0.83699421965318255</c:v>
                </c:pt>
                <c:pt idx="724">
                  <c:v>0.83815028901734057</c:v>
                </c:pt>
                <c:pt idx="725">
                  <c:v>0.83930635838150291</c:v>
                </c:pt>
                <c:pt idx="726">
                  <c:v>0.84046242774566315</c:v>
                </c:pt>
                <c:pt idx="727">
                  <c:v>0.84161849710982806</c:v>
                </c:pt>
                <c:pt idx="728">
                  <c:v>0.84277456647398996</c:v>
                </c:pt>
                <c:pt idx="729">
                  <c:v>0.84393063583815064</c:v>
                </c:pt>
                <c:pt idx="730">
                  <c:v>0.84508670520231099</c:v>
                </c:pt>
                <c:pt idx="731">
                  <c:v>0.84624277456647523</c:v>
                </c:pt>
                <c:pt idx="732">
                  <c:v>0.8473988439306358</c:v>
                </c:pt>
                <c:pt idx="733">
                  <c:v>0.84855491329479904</c:v>
                </c:pt>
                <c:pt idx="734">
                  <c:v>0.84971098265895961</c:v>
                </c:pt>
                <c:pt idx="735">
                  <c:v>0.85086705202312296</c:v>
                </c:pt>
                <c:pt idx="736">
                  <c:v>0.8520231213872832</c:v>
                </c:pt>
                <c:pt idx="737">
                  <c:v>0.8531791907514451</c:v>
                </c:pt>
                <c:pt idx="738">
                  <c:v>0.8543352601156069</c:v>
                </c:pt>
                <c:pt idx="739">
                  <c:v>0.8554913294797688</c:v>
                </c:pt>
                <c:pt idx="740">
                  <c:v>0.8566473988439306</c:v>
                </c:pt>
                <c:pt idx="741">
                  <c:v>0.85780346820809406</c:v>
                </c:pt>
                <c:pt idx="742">
                  <c:v>0.85895953757225463</c:v>
                </c:pt>
                <c:pt idx="743">
                  <c:v>0.86011560693641664</c:v>
                </c:pt>
                <c:pt idx="744">
                  <c:v>0.86127167630058132</c:v>
                </c:pt>
                <c:pt idx="745">
                  <c:v>0.8624277456647399</c:v>
                </c:pt>
                <c:pt idx="746">
                  <c:v>0.86358381502890169</c:v>
                </c:pt>
                <c:pt idx="747">
                  <c:v>0.86473988439306493</c:v>
                </c:pt>
                <c:pt idx="748">
                  <c:v>0.86589595375722561</c:v>
                </c:pt>
                <c:pt idx="749">
                  <c:v>0.86705202312138763</c:v>
                </c:pt>
                <c:pt idx="750">
                  <c:v>0.86820809248555109</c:v>
                </c:pt>
                <c:pt idx="751">
                  <c:v>0.86936416184970988</c:v>
                </c:pt>
                <c:pt idx="752">
                  <c:v>0.87052023121387512</c:v>
                </c:pt>
                <c:pt idx="753">
                  <c:v>0.87167630057803602</c:v>
                </c:pt>
                <c:pt idx="754">
                  <c:v>0.87283236994219648</c:v>
                </c:pt>
                <c:pt idx="755">
                  <c:v>0.87398843930635861</c:v>
                </c:pt>
                <c:pt idx="756">
                  <c:v>0.87514450867052185</c:v>
                </c:pt>
                <c:pt idx="757">
                  <c:v>0.87630057803468264</c:v>
                </c:pt>
                <c:pt idx="758">
                  <c:v>0.87745664739884499</c:v>
                </c:pt>
                <c:pt idx="759">
                  <c:v>0.87861271676300701</c:v>
                </c:pt>
                <c:pt idx="760">
                  <c:v>0.87976878612716769</c:v>
                </c:pt>
                <c:pt idx="761">
                  <c:v>0.88092485549132971</c:v>
                </c:pt>
                <c:pt idx="762">
                  <c:v>0.88208092485549128</c:v>
                </c:pt>
                <c:pt idx="763">
                  <c:v>0.88323699421965185</c:v>
                </c:pt>
                <c:pt idx="764">
                  <c:v>0.88439306358381564</c:v>
                </c:pt>
                <c:pt idx="765">
                  <c:v>0.88554913294797688</c:v>
                </c:pt>
                <c:pt idx="766">
                  <c:v>0.8867052023121399</c:v>
                </c:pt>
                <c:pt idx="767">
                  <c:v>0.88786127167630069</c:v>
                </c:pt>
                <c:pt idx="768">
                  <c:v>0.88901734104046093</c:v>
                </c:pt>
                <c:pt idx="769">
                  <c:v>0.89017341040462461</c:v>
                </c:pt>
                <c:pt idx="770">
                  <c:v>0.89132947976878663</c:v>
                </c:pt>
                <c:pt idx="771">
                  <c:v>0.89248554913294542</c:v>
                </c:pt>
                <c:pt idx="772">
                  <c:v>0.8936416184971121</c:v>
                </c:pt>
                <c:pt idx="773">
                  <c:v>0.89479768786127167</c:v>
                </c:pt>
                <c:pt idx="774">
                  <c:v>0.89595375722543369</c:v>
                </c:pt>
                <c:pt idx="775">
                  <c:v>0.89710982658959793</c:v>
                </c:pt>
                <c:pt idx="776">
                  <c:v>0.89826589595375728</c:v>
                </c:pt>
                <c:pt idx="777">
                  <c:v>0.89942196531791763</c:v>
                </c:pt>
                <c:pt idx="778">
                  <c:v>0.90057803468208164</c:v>
                </c:pt>
                <c:pt idx="779">
                  <c:v>0.90173410404624166</c:v>
                </c:pt>
                <c:pt idx="780">
                  <c:v>0.90289017341040589</c:v>
                </c:pt>
                <c:pt idx="781">
                  <c:v>0.90404624277456669</c:v>
                </c:pt>
                <c:pt idx="782">
                  <c:v>0.9052023121387287</c:v>
                </c:pt>
                <c:pt idx="783">
                  <c:v>0.90635838150289016</c:v>
                </c:pt>
                <c:pt idx="784">
                  <c:v>0.90751445086705063</c:v>
                </c:pt>
                <c:pt idx="785">
                  <c:v>0.90867052023121386</c:v>
                </c:pt>
                <c:pt idx="786">
                  <c:v>0.90982658959537577</c:v>
                </c:pt>
                <c:pt idx="787">
                  <c:v>0.91098265895953767</c:v>
                </c:pt>
                <c:pt idx="788">
                  <c:v>0.91213872832369969</c:v>
                </c:pt>
                <c:pt idx="789">
                  <c:v>0.9132947976878617</c:v>
                </c:pt>
                <c:pt idx="790">
                  <c:v>0.91445086705202316</c:v>
                </c:pt>
                <c:pt idx="791">
                  <c:v>0.91560693641618673</c:v>
                </c:pt>
                <c:pt idx="792">
                  <c:v>0.91676300578034553</c:v>
                </c:pt>
                <c:pt idx="793">
                  <c:v>0.91791907514450977</c:v>
                </c:pt>
                <c:pt idx="794">
                  <c:v>0.91907514450867189</c:v>
                </c:pt>
                <c:pt idx="795">
                  <c:v>0.92023121387283235</c:v>
                </c:pt>
                <c:pt idx="796">
                  <c:v>0.92138728323699426</c:v>
                </c:pt>
                <c:pt idx="797">
                  <c:v>0.92254335260115605</c:v>
                </c:pt>
                <c:pt idx="798">
                  <c:v>0.92369942196531862</c:v>
                </c:pt>
                <c:pt idx="799">
                  <c:v>0.92485549132948175</c:v>
                </c:pt>
                <c:pt idx="800">
                  <c:v>0.92601156069364166</c:v>
                </c:pt>
                <c:pt idx="801">
                  <c:v>0.92716763005780345</c:v>
                </c:pt>
                <c:pt idx="802">
                  <c:v>0.92832369942196458</c:v>
                </c:pt>
                <c:pt idx="803">
                  <c:v>0.92947976878612659</c:v>
                </c:pt>
                <c:pt idx="804">
                  <c:v>0.93063583815029061</c:v>
                </c:pt>
                <c:pt idx="805">
                  <c:v>0.93179190751445262</c:v>
                </c:pt>
                <c:pt idx="806">
                  <c:v>0.93294797687861275</c:v>
                </c:pt>
                <c:pt idx="807">
                  <c:v>0.93410404624277465</c:v>
                </c:pt>
                <c:pt idx="808">
                  <c:v>0.93526011560693556</c:v>
                </c:pt>
                <c:pt idx="809">
                  <c:v>0.93641618497109635</c:v>
                </c:pt>
                <c:pt idx="810">
                  <c:v>0.93757225433525959</c:v>
                </c:pt>
                <c:pt idx="811">
                  <c:v>0.93872832369942338</c:v>
                </c:pt>
                <c:pt idx="812">
                  <c:v>0.93988439306358562</c:v>
                </c:pt>
                <c:pt idx="813">
                  <c:v>0.94104046242774564</c:v>
                </c:pt>
                <c:pt idx="814">
                  <c:v>0.94219653179190643</c:v>
                </c:pt>
                <c:pt idx="815">
                  <c:v>0.94335260115606856</c:v>
                </c:pt>
                <c:pt idx="816">
                  <c:v>0.94450867052023124</c:v>
                </c:pt>
                <c:pt idx="817">
                  <c:v>0.94566473988439304</c:v>
                </c:pt>
                <c:pt idx="818">
                  <c:v>0.94682080924855638</c:v>
                </c:pt>
                <c:pt idx="819">
                  <c:v>0.94797687861271673</c:v>
                </c:pt>
                <c:pt idx="820">
                  <c:v>0.94913294797687853</c:v>
                </c:pt>
                <c:pt idx="821">
                  <c:v>0.95028901734104065</c:v>
                </c:pt>
                <c:pt idx="822">
                  <c:v>0.95144508670520234</c:v>
                </c:pt>
                <c:pt idx="823">
                  <c:v>0.95260115606936535</c:v>
                </c:pt>
                <c:pt idx="824">
                  <c:v>0.95375722543352748</c:v>
                </c:pt>
                <c:pt idx="825">
                  <c:v>0.9549132947976875</c:v>
                </c:pt>
                <c:pt idx="826">
                  <c:v>0.95606936416184951</c:v>
                </c:pt>
                <c:pt idx="827">
                  <c:v>0.95722543352601352</c:v>
                </c:pt>
                <c:pt idx="828">
                  <c:v>0.95838150289017365</c:v>
                </c:pt>
                <c:pt idx="829">
                  <c:v>0.95953757225433522</c:v>
                </c:pt>
                <c:pt idx="830">
                  <c:v>0.96069364161849957</c:v>
                </c:pt>
                <c:pt idx="831">
                  <c:v>0.96184971098265892</c:v>
                </c:pt>
                <c:pt idx="832">
                  <c:v>0.96300578034682083</c:v>
                </c:pt>
                <c:pt idx="833">
                  <c:v>0.96416184971098251</c:v>
                </c:pt>
                <c:pt idx="834">
                  <c:v>0.96531791907514453</c:v>
                </c:pt>
                <c:pt idx="835">
                  <c:v>0.96647398843930632</c:v>
                </c:pt>
                <c:pt idx="836">
                  <c:v>0.96763005780346945</c:v>
                </c:pt>
                <c:pt idx="837">
                  <c:v>0.96878612716762957</c:v>
                </c:pt>
                <c:pt idx="838">
                  <c:v>0.96994219653179325</c:v>
                </c:pt>
                <c:pt idx="839">
                  <c:v>0.97109826589595349</c:v>
                </c:pt>
                <c:pt idx="840">
                  <c:v>0.97225433526011562</c:v>
                </c:pt>
                <c:pt idx="841">
                  <c:v>0.97341040462427764</c:v>
                </c:pt>
                <c:pt idx="842">
                  <c:v>0.97456647398843932</c:v>
                </c:pt>
                <c:pt idx="843">
                  <c:v>0.97572254335260111</c:v>
                </c:pt>
                <c:pt idx="844">
                  <c:v>0.97687861271676424</c:v>
                </c:pt>
                <c:pt idx="845">
                  <c:v>0.97803468208092481</c:v>
                </c:pt>
                <c:pt idx="846">
                  <c:v>0.97919075144508805</c:v>
                </c:pt>
                <c:pt idx="847">
                  <c:v>0.98034682080924718</c:v>
                </c:pt>
                <c:pt idx="848">
                  <c:v>0.98150289017341041</c:v>
                </c:pt>
                <c:pt idx="849">
                  <c:v>0.98265895953757265</c:v>
                </c:pt>
                <c:pt idx="850">
                  <c:v>0.98381502890173356</c:v>
                </c:pt>
                <c:pt idx="851">
                  <c:v>0.98497109826589713</c:v>
                </c:pt>
                <c:pt idx="852">
                  <c:v>0.98612716763005759</c:v>
                </c:pt>
                <c:pt idx="853">
                  <c:v>0.98728323699421949</c:v>
                </c:pt>
                <c:pt idx="854">
                  <c:v>0.98843930635838162</c:v>
                </c:pt>
                <c:pt idx="855">
                  <c:v>0.98959537572254208</c:v>
                </c:pt>
                <c:pt idx="856">
                  <c:v>0.99075144508670521</c:v>
                </c:pt>
                <c:pt idx="857">
                  <c:v>0.991907514450867</c:v>
                </c:pt>
                <c:pt idx="858">
                  <c:v>0.99306358381502691</c:v>
                </c:pt>
                <c:pt idx="859">
                  <c:v>0.99421965317919203</c:v>
                </c:pt>
                <c:pt idx="860">
                  <c:v>0.9953757225433526</c:v>
                </c:pt>
                <c:pt idx="861">
                  <c:v>0.99653179190751306</c:v>
                </c:pt>
                <c:pt idx="862">
                  <c:v>0.9976878612716763</c:v>
                </c:pt>
                <c:pt idx="863">
                  <c:v>0.99884393063583865</c:v>
                </c:pt>
                <c:pt idx="864">
                  <c:v>1</c:v>
                </c:pt>
              </c:numCache>
            </c:numRef>
          </c:yVal>
          <c:smooth val="1"/>
        </c:ser>
        <c:dLbls>
          <c:showLegendKey val="0"/>
          <c:showVal val="0"/>
          <c:showCatName val="0"/>
          <c:showSerName val="0"/>
          <c:showPercent val="0"/>
          <c:showBubbleSize val="0"/>
        </c:dLbls>
        <c:axId val="282526464"/>
        <c:axId val="282528000"/>
      </c:scatterChart>
      <c:valAx>
        <c:axId val="282526464"/>
        <c:scaling>
          <c:logBase val="10"/>
          <c:orientation val="minMax"/>
          <c:max val="1.0000000000000005E-2"/>
          <c:min val="1.0000000000000035E-5"/>
        </c:scaling>
        <c:delete val="0"/>
        <c:axPos val="b"/>
        <c:minorGridlines/>
        <c:numFmt formatCode="0.0E+00" sourceLinked="0"/>
        <c:majorTickMark val="out"/>
        <c:minorTickMark val="none"/>
        <c:tickLblPos val="nextTo"/>
        <c:txPr>
          <a:bodyPr/>
          <a:lstStyle/>
          <a:p>
            <a:pPr>
              <a:defRPr sz="1800" baseline="0">
                <a:latin typeface="Arial" pitchFamily="34" charset="0"/>
              </a:defRPr>
            </a:pPr>
            <a:endParaRPr lang="en-US"/>
          </a:p>
        </c:txPr>
        <c:crossAx val="282528000"/>
        <c:crosses val="autoZero"/>
        <c:crossBetween val="midCat"/>
      </c:valAx>
      <c:valAx>
        <c:axId val="282528000"/>
        <c:scaling>
          <c:orientation val="minMax"/>
          <c:max val="1"/>
          <c:min val="0"/>
        </c:scaling>
        <c:delete val="0"/>
        <c:axPos val="l"/>
        <c:majorGridlines/>
        <c:numFmt formatCode="General" sourceLinked="1"/>
        <c:majorTickMark val="out"/>
        <c:minorTickMark val="none"/>
        <c:tickLblPos val="nextTo"/>
        <c:txPr>
          <a:bodyPr/>
          <a:lstStyle/>
          <a:p>
            <a:pPr>
              <a:defRPr sz="1800" baseline="0">
                <a:latin typeface="Arial" pitchFamily="34" charset="0"/>
              </a:defRPr>
            </a:pPr>
            <a:endParaRPr lang="en-US"/>
          </a:p>
        </c:txPr>
        <c:crossAx val="282526464"/>
        <c:crossesAt val="1.0000000000000033E-6"/>
        <c:crossBetween val="midCat"/>
        <c:majorUnit val="0.1"/>
      </c:valAx>
    </c:plotArea>
    <c:legend>
      <c:legendPos val="r"/>
      <c:layout>
        <c:manualLayout>
          <c:xMode val="edge"/>
          <c:yMode val="edge"/>
          <c:x val="0.57267181408149292"/>
          <c:y val="0.1103727854330709"/>
          <c:w val="0.31029928904518"/>
          <c:h val="0.3886312746062992"/>
        </c:manualLayout>
      </c:layout>
      <c:overlay val="0"/>
      <c:spPr>
        <a:solidFill>
          <a:schemeClr val="bg1"/>
        </a:solidFill>
        <a:ln>
          <a:solidFill>
            <a:schemeClr val="tx1"/>
          </a:solidFill>
        </a:ln>
      </c:spPr>
      <c:txPr>
        <a:bodyPr/>
        <a:lstStyle/>
        <a:p>
          <a:pPr>
            <a:defRPr sz="1800" baseline="0">
              <a:latin typeface="Arial" pitchFamily="34" charset="0"/>
            </a:defRPr>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1159123890317"/>
          <c:y val="2.2238930162595733E-2"/>
          <c:w val="0.86347892778110169"/>
          <c:h val="0.8953523819772643"/>
        </c:manualLayout>
      </c:layout>
      <c:scatterChart>
        <c:scatterStyle val="smoothMarker"/>
        <c:varyColors val="0"/>
        <c:ser>
          <c:idx val="0"/>
          <c:order val="0"/>
          <c:tx>
            <c:v>0-10 miles Aleatory Mean</c:v>
          </c:tx>
          <c:spPr>
            <a:ln>
              <a:solidFill>
                <a:srgbClr val="00B050"/>
              </a:solidFill>
            </a:ln>
          </c:spPr>
          <c:marker>
            <c:symbol val="none"/>
          </c:marker>
          <c:xVal>
            <c:numRef>
              <c:f>'LCF-copy'!$A$7:$A$871</c:f>
              <c:numCache>
                <c:formatCode>0.00E+00</c:formatCode>
                <c:ptCount val="865"/>
                <c:pt idx="0">
                  <c:v>1.3500000000000009E-3</c:v>
                </c:pt>
                <c:pt idx="1">
                  <c:v>9.4900000000000095E-4</c:v>
                </c:pt>
                <c:pt idx="2">
                  <c:v>9.4800000000000114E-4</c:v>
                </c:pt>
                <c:pt idx="3">
                  <c:v>8.8300000000000075E-4</c:v>
                </c:pt>
                <c:pt idx="4">
                  <c:v>7.8000000000000042E-4</c:v>
                </c:pt>
                <c:pt idx="5">
                  <c:v>7.5000000000000045E-4</c:v>
                </c:pt>
                <c:pt idx="6">
                  <c:v>7.030000000000005E-4</c:v>
                </c:pt>
                <c:pt idx="7">
                  <c:v>6.6000000000000043E-4</c:v>
                </c:pt>
                <c:pt idx="8">
                  <c:v>6.5400000000000039E-4</c:v>
                </c:pt>
                <c:pt idx="9">
                  <c:v>6.4700000000000066E-4</c:v>
                </c:pt>
                <c:pt idx="10">
                  <c:v>6.3300000000000032E-4</c:v>
                </c:pt>
                <c:pt idx="11">
                  <c:v>6.3000000000000035E-4</c:v>
                </c:pt>
                <c:pt idx="12">
                  <c:v>6.140000000000004E-4</c:v>
                </c:pt>
                <c:pt idx="13">
                  <c:v>6.0500000000000039E-4</c:v>
                </c:pt>
                <c:pt idx="14">
                  <c:v>5.9000000000000068E-4</c:v>
                </c:pt>
                <c:pt idx="15">
                  <c:v>5.8400000000000043E-4</c:v>
                </c:pt>
                <c:pt idx="16">
                  <c:v>5.520000000000003E-4</c:v>
                </c:pt>
                <c:pt idx="17">
                  <c:v>5.3900000000000031E-4</c:v>
                </c:pt>
                <c:pt idx="18">
                  <c:v>5.2700000000000045E-4</c:v>
                </c:pt>
                <c:pt idx="19">
                  <c:v>5.2300000000000046E-4</c:v>
                </c:pt>
                <c:pt idx="20">
                  <c:v>5.1500000000000038E-4</c:v>
                </c:pt>
                <c:pt idx="21">
                  <c:v>5.0800000000000042E-4</c:v>
                </c:pt>
                <c:pt idx="22">
                  <c:v>5.0700000000000029E-4</c:v>
                </c:pt>
                <c:pt idx="23">
                  <c:v>5.0700000000000029E-4</c:v>
                </c:pt>
                <c:pt idx="24">
                  <c:v>5.0000000000000034E-4</c:v>
                </c:pt>
                <c:pt idx="25">
                  <c:v>4.9500000000000043E-4</c:v>
                </c:pt>
                <c:pt idx="26">
                  <c:v>4.9400000000000041E-4</c:v>
                </c:pt>
                <c:pt idx="27">
                  <c:v>4.9100000000000033E-4</c:v>
                </c:pt>
                <c:pt idx="28">
                  <c:v>4.9000000000000031E-4</c:v>
                </c:pt>
                <c:pt idx="29">
                  <c:v>4.8900000000000039E-4</c:v>
                </c:pt>
                <c:pt idx="30">
                  <c:v>4.8600000000000021E-4</c:v>
                </c:pt>
                <c:pt idx="31">
                  <c:v>4.7400000000000041E-4</c:v>
                </c:pt>
                <c:pt idx="32">
                  <c:v>4.7200000000000014E-4</c:v>
                </c:pt>
                <c:pt idx="33">
                  <c:v>4.6000000000000023E-4</c:v>
                </c:pt>
                <c:pt idx="34">
                  <c:v>4.5800000000000029E-4</c:v>
                </c:pt>
                <c:pt idx="35">
                  <c:v>4.5100000000000028E-4</c:v>
                </c:pt>
                <c:pt idx="36">
                  <c:v>4.5000000000000037E-4</c:v>
                </c:pt>
                <c:pt idx="37">
                  <c:v>4.4600000000000038E-4</c:v>
                </c:pt>
                <c:pt idx="38">
                  <c:v>4.4100000000000037E-4</c:v>
                </c:pt>
                <c:pt idx="39">
                  <c:v>4.3600000000000014E-4</c:v>
                </c:pt>
                <c:pt idx="40">
                  <c:v>4.2900000000000029E-4</c:v>
                </c:pt>
                <c:pt idx="41">
                  <c:v>4.2400000000000039E-4</c:v>
                </c:pt>
                <c:pt idx="42">
                  <c:v>4.1500000000000011E-4</c:v>
                </c:pt>
                <c:pt idx="43">
                  <c:v>4.1500000000000011E-4</c:v>
                </c:pt>
                <c:pt idx="44">
                  <c:v>4.1500000000000011E-4</c:v>
                </c:pt>
                <c:pt idx="45">
                  <c:v>4.1400000000000014E-4</c:v>
                </c:pt>
                <c:pt idx="46">
                  <c:v>4.1100000000000012E-4</c:v>
                </c:pt>
                <c:pt idx="47">
                  <c:v>4.0900000000000024E-4</c:v>
                </c:pt>
                <c:pt idx="48">
                  <c:v>4.0400000000000028E-4</c:v>
                </c:pt>
                <c:pt idx="49">
                  <c:v>4.0100000000000026E-4</c:v>
                </c:pt>
                <c:pt idx="50">
                  <c:v>3.9500000000000022E-4</c:v>
                </c:pt>
                <c:pt idx="51">
                  <c:v>3.940000000000002E-4</c:v>
                </c:pt>
                <c:pt idx="52">
                  <c:v>3.9000000000000016E-4</c:v>
                </c:pt>
                <c:pt idx="53">
                  <c:v>3.9000000000000016E-4</c:v>
                </c:pt>
                <c:pt idx="54">
                  <c:v>3.8800000000000022E-4</c:v>
                </c:pt>
                <c:pt idx="55">
                  <c:v>3.8700000000000019E-4</c:v>
                </c:pt>
                <c:pt idx="56">
                  <c:v>3.8400000000000023E-4</c:v>
                </c:pt>
                <c:pt idx="57">
                  <c:v>3.830000000000002E-4</c:v>
                </c:pt>
                <c:pt idx="58">
                  <c:v>3.8200000000000023E-4</c:v>
                </c:pt>
                <c:pt idx="59">
                  <c:v>3.8200000000000023E-4</c:v>
                </c:pt>
                <c:pt idx="60">
                  <c:v>3.7800000000000041E-4</c:v>
                </c:pt>
                <c:pt idx="61">
                  <c:v>3.760000000000003E-4</c:v>
                </c:pt>
                <c:pt idx="62">
                  <c:v>3.7500000000000028E-4</c:v>
                </c:pt>
                <c:pt idx="63">
                  <c:v>3.7300000000000028E-4</c:v>
                </c:pt>
                <c:pt idx="64">
                  <c:v>3.7000000000000032E-4</c:v>
                </c:pt>
                <c:pt idx="65">
                  <c:v>3.5900000000000022E-4</c:v>
                </c:pt>
                <c:pt idx="66">
                  <c:v>3.560000000000003E-4</c:v>
                </c:pt>
                <c:pt idx="67">
                  <c:v>3.5200000000000015E-4</c:v>
                </c:pt>
                <c:pt idx="68">
                  <c:v>3.5200000000000015E-4</c:v>
                </c:pt>
                <c:pt idx="69">
                  <c:v>3.5000000000000021E-4</c:v>
                </c:pt>
                <c:pt idx="70">
                  <c:v>3.4700000000000019E-4</c:v>
                </c:pt>
                <c:pt idx="71">
                  <c:v>3.4600000000000022E-4</c:v>
                </c:pt>
                <c:pt idx="72">
                  <c:v>3.4200000000000024E-4</c:v>
                </c:pt>
                <c:pt idx="73">
                  <c:v>3.4100000000000016E-4</c:v>
                </c:pt>
                <c:pt idx="74">
                  <c:v>3.3800000000000014E-4</c:v>
                </c:pt>
                <c:pt idx="75">
                  <c:v>3.3500000000000012E-4</c:v>
                </c:pt>
                <c:pt idx="76">
                  <c:v>3.3300000000000018E-4</c:v>
                </c:pt>
                <c:pt idx="77">
                  <c:v>3.2900000000000024E-4</c:v>
                </c:pt>
                <c:pt idx="78">
                  <c:v>3.250000000000002E-4</c:v>
                </c:pt>
                <c:pt idx="79">
                  <c:v>3.2300000000000021E-4</c:v>
                </c:pt>
                <c:pt idx="80">
                  <c:v>3.2200000000000035E-4</c:v>
                </c:pt>
                <c:pt idx="81">
                  <c:v>3.2200000000000035E-4</c:v>
                </c:pt>
                <c:pt idx="82">
                  <c:v>3.2100000000000021E-4</c:v>
                </c:pt>
                <c:pt idx="83">
                  <c:v>3.1900000000000022E-4</c:v>
                </c:pt>
                <c:pt idx="84">
                  <c:v>3.1700000000000022E-4</c:v>
                </c:pt>
                <c:pt idx="85">
                  <c:v>3.1600000000000031E-4</c:v>
                </c:pt>
                <c:pt idx="86">
                  <c:v>3.1500000000000023E-4</c:v>
                </c:pt>
                <c:pt idx="87">
                  <c:v>3.1500000000000023E-4</c:v>
                </c:pt>
                <c:pt idx="88">
                  <c:v>3.1500000000000023E-4</c:v>
                </c:pt>
                <c:pt idx="89">
                  <c:v>3.1500000000000023E-4</c:v>
                </c:pt>
                <c:pt idx="90">
                  <c:v>3.1500000000000023E-4</c:v>
                </c:pt>
                <c:pt idx="91">
                  <c:v>3.1400000000000021E-4</c:v>
                </c:pt>
                <c:pt idx="92">
                  <c:v>3.1100000000000019E-4</c:v>
                </c:pt>
                <c:pt idx="93">
                  <c:v>3.1000000000000022E-4</c:v>
                </c:pt>
                <c:pt idx="94">
                  <c:v>3.0800000000000028E-4</c:v>
                </c:pt>
                <c:pt idx="95">
                  <c:v>3.0800000000000028E-4</c:v>
                </c:pt>
                <c:pt idx="96">
                  <c:v>3.0600000000000023E-4</c:v>
                </c:pt>
                <c:pt idx="97">
                  <c:v>3.0600000000000023E-4</c:v>
                </c:pt>
                <c:pt idx="98">
                  <c:v>3.050000000000002E-4</c:v>
                </c:pt>
                <c:pt idx="99">
                  <c:v>3.050000000000002E-4</c:v>
                </c:pt>
                <c:pt idx="100">
                  <c:v>3.0400000000000023E-4</c:v>
                </c:pt>
                <c:pt idx="101">
                  <c:v>3.0400000000000023E-4</c:v>
                </c:pt>
                <c:pt idx="102">
                  <c:v>3.0300000000000016E-4</c:v>
                </c:pt>
                <c:pt idx="103">
                  <c:v>3.0100000000000016E-4</c:v>
                </c:pt>
                <c:pt idx="104">
                  <c:v>3.0000000000000019E-4</c:v>
                </c:pt>
                <c:pt idx="105">
                  <c:v>2.9900000000000011E-4</c:v>
                </c:pt>
                <c:pt idx="106">
                  <c:v>2.9800000000000014E-4</c:v>
                </c:pt>
                <c:pt idx="107">
                  <c:v>2.9800000000000014E-4</c:v>
                </c:pt>
                <c:pt idx="108">
                  <c:v>2.9700000000000006E-4</c:v>
                </c:pt>
                <c:pt idx="109">
                  <c:v>2.9700000000000006E-4</c:v>
                </c:pt>
                <c:pt idx="110">
                  <c:v>2.9600000000000015E-4</c:v>
                </c:pt>
                <c:pt idx="111">
                  <c:v>2.9500000000000012E-4</c:v>
                </c:pt>
                <c:pt idx="112">
                  <c:v>2.9200000000000021E-4</c:v>
                </c:pt>
                <c:pt idx="113">
                  <c:v>2.9100000000000019E-4</c:v>
                </c:pt>
                <c:pt idx="114">
                  <c:v>2.9100000000000019E-4</c:v>
                </c:pt>
                <c:pt idx="115">
                  <c:v>2.8700000000000015E-4</c:v>
                </c:pt>
                <c:pt idx="116">
                  <c:v>2.8400000000000018E-4</c:v>
                </c:pt>
                <c:pt idx="117">
                  <c:v>2.8400000000000018E-4</c:v>
                </c:pt>
                <c:pt idx="118">
                  <c:v>2.8300000000000005E-4</c:v>
                </c:pt>
                <c:pt idx="119">
                  <c:v>2.8100000000000005E-4</c:v>
                </c:pt>
                <c:pt idx="120">
                  <c:v>2.8000000000000019E-4</c:v>
                </c:pt>
                <c:pt idx="121">
                  <c:v>2.7800000000000031E-4</c:v>
                </c:pt>
                <c:pt idx="122">
                  <c:v>2.7800000000000031E-4</c:v>
                </c:pt>
                <c:pt idx="123">
                  <c:v>2.7800000000000031E-4</c:v>
                </c:pt>
                <c:pt idx="124">
                  <c:v>2.7700000000000023E-4</c:v>
                </c:pt>
                <c:pt idx="125">
                  <c:v>2.7700000000000023E-4</c:v>
                </c:pt>
                <c:pt idx="126">
                  <c:v>2.7500000000000012E-4</c:v>
                </c:pt>
                <c:pt idx="127">
                  <c:v>2.7400000000000015E-4</c:v>
                </c:pt>
                <c:pt idx="128">
                  <c:v>2.7300000000000018E-4</c:v>
                </c:pt>
                <c:pt idx="129">
                  <c:v>2.7000000000000027E-4</c:v>
                </c:pt>
                <c:pt idx="130">
                  <c:v>2.6800000000000028E-4</c:v>
                </c:pt>
                <c:pt idx="131">
                  <c:v>2.6800000000000028E-4</c:v>
                </c:pt>
                <c:pt idx="132">
                  <c:v>2.670000000000002E-4</c:v>
                </c:pt>
                <c:pt idx="133">
                  <c:v>2.6600000000000023E-4</c:v>
                </c:pt>
                <c:pt idx="134">
                  <c:v>2.6600000000000023E-4</c:v>
                </c:pt>
                <c:pt idx="135">
                  <c:v>2.6600000000000023E-4</c:v>
                </c:pt>
                <c:pt idx="136">
                  <c:v>2.6500000000000021E-4</c:v>
                </c:pt>
                <c:pt idx="137">
                  <c:v>2.6500000000000021E-4</c:v>
                </c:pt>
                <c:pt idx="138">
                  <c:v>2.6400000000000024E-4</c:v>
                </c:pt>
                <c:pt idx="139">
                  <c:v>2.6400000000000024E-4</c:v>
                </c:pt>
                <c:pt idx="140">
                  <c:v>2.6300000000000016E-4</c:v>
                </c:pt>
                <c:pt idx="141">
                  <c:v>2.6200000000000024E-4</c:v>
                </c:pt>
                <c:pt idx="142">
                  <c:v>2.6100000000000011E-4</c:v>
                </c:pt>
                <c:pt idx="143">
                  <c:v>2.6000000000000014E-4</c:v>
                </c:pt>
                <c:pt idx="144">
                  <c:v>2.5800000000000015E-4</c:v>
                </c:pt>
                <c:pt idx="145">
                  <c:v>2.5800000000000015E-4</c:v>
                </c:pt>
                <c:pt idx="146">
                  <c:v>2.5800000000000015E-4</c:v>
                </c:pt>
                <c:pt idx="147">
                  <c:v>2.5800000000000015E-4</c:v>
                </c:pt>
                <c:pt idx="148">
                  <c:v>2.5700000000000012E-4</c:v>
                </c:pt>
                <c:pt idx="149">
                  <c:v>2.5600000000000015E-4</c:v>
                </c:pt>
                <c:pt idx="150">
                  <c:v>2.5500000000000018E-4</c:v>
                </c:pt>
                <c:pt idx="151">
                  <c:v>2.5300000000000019E-4</c:v>
                </c:pt>
                <c:pt idx="152">
                  <c:v>2.5000000000000017E-4</c:v>
                </c:pt>
                <c:pt idx="153">
                  <c:v>2.5000000000000017E-4</c:v>
                </c:pt>
                <c:pt idx="154">
                  <c:v>2.4900000000000014E-4</c:v>
                </c:pt>
                <c:pt idx="155">
                  <c:v>2.4800000000000012E-4</c:v>
                </c:pt>
                <c:pt idx="156">
                  <c:v>2.4800000000000012E-4</c:v>
                </c:pt>
                <c:pt idx="157">
                  <c:v>2.4800000000000012E-4</c:v>
                </c:pt>
                <c:pt idx="158">
                  <c:v>2.4700000000000009E-4</c:v>
                </c:pt>
                <c:pt idx="159">
                  <c:v>2.4700000000000009E-4</c:v>
                </c:pt>
                <c:pt idx="160">
                  <c:v>2.4500000000000005E-4</c:v>
                </c:pt>
                <c:pt idx="161">
                  <c:v>2.4500000000000005E-4</c:v>
                </c:pt>
                <c:pt idx="162">
                  <c:v>2.440000000000001E-4</c:v>
                </c:pt>
                <c:pt idx="163">
                  <c:v>2.4300000000000011E-4</c:v>
                </c:pt>
                <c:pt idx="164">
                  <c:v>2.4300000000000011E-4</c:v>
                </c:pt>
                <c:pt idx="165">
                  <c:v>2.4300000000000011E-4</c:v>
                </c:pt>
                <c:pt idx="166">
                  <c:v>2.4300000000000011E-4</c:v>
                </c:pt>
                <c:pt idx="167">
                  <c:v>2.4200000000000019E-4</c:v>
                </c:pt>
                <c:pt idx="168">
                  <c:v>2.4200000000000019E-4</c:v>
                </c:pt>
                <c:pt idx="169">
                  <c:v>2.4100000000000006E-4</c:v>
                </c:pt>
                <c:pt idx="170">
                  <c:v>2.3900000000000006E-4</c:v>
                </c:pt>
                <c:pt idx="171">
                  <c:v>2.3800000000000012E-4</c:v>
                </c:pt>
                <c:pt idx="172">
                  <c:v>2.370000000000001E-4</c:v>
                </c:pt>
                <c:pt idx="173">
                  <c:v>2.370000000000001E-4</c:v>
                </c:pt>
                <c:pt idx="174">
                  <c:v>2.3600000000000007E-4</c:v>
                </c:pt>
                <c:pt idx="175">
                  <c:v>2.3600000000000007E-4</c:v>
                </c:pt>
                <c:pt idx="176">
                  <c:v>2.3600000000000007E-4</c:v>
                </c:pt>
                <c:pt idx="177">
                  <c:v>2.350000000000001E-4</c:v>
                </c:pt>
                <c:pt idx="178">
                  <c:v>2.3400000000000013E-4</c:v>
                </c:pt>
                <c:pt idx="179">
                  <c:v>2.3400000000000013E-4</c:v>
                </c:pt>
                <c:pt idx="180">
                  <c:v>2.3300000000000005E-4</c:v>
                </c:pt>
                <c:pt idx="181">
                  <c:v>2.3300000000000005E-4</c:v>
                </c:pt>
                <c:pt idx="182">
                  <c:v>2.3200000000000014E-4</c:v>
                </c:pt>
                <c:pt idx="183">
                  <c:v>2.3200000000000014E-4</c:v>
                </c:pt>
                <c:pt idx="184">
                  <c:v>2.3200000000000014E-4</c:v>
                </c:pt>
                <c:pt idx="185">
                  <c:v>2.3200000000000014E-4</c:v>
                </c:pt>
                <c:pt idx="186">
                  <c:v>2.3100000000000006E-4</c:v>
                </c:pt>
                <c:pt idx="187">
                  <c:v>2.3000000000000012E-4</c:v>
                </c:pt>
                <c:pt idx="188">
                  <c:v>2.3000000000000012E-4</c:v>
                </c:pt>
                <c:pt idx="189">
                  <c:v>2.3000000000000012E-4</c:v>
                </c:pt>
                <c:pt idx="190">
                  <c:v>2.3000000000000012E-4</c:v>
                </c:pt>
                <c:pt idx="191">
                  <c:v>2.3000000000000012E-4</c:v>
                </c:pt>
                <c:pt idx="192">
                  <c:v>2.2900000000000015E-4</c:v>
                </c:pt>
                <c:pt idx="193">
                  <c:v>2.2900000000000015E-4</c:v>
                </c:pt>
                <c:pt idx="194">
                  <c:v>2.2800000000000026E-4</c:v>
                </c:pt>
                <c:pt idx="195">
                  <c:v>2.2800000000000026E-4</c:v>
                </c:pt>
                <c:pt idx="196">
                  <c:v>2.2800000000000026E-4</c:v>
                </c:pt>
                <c:pt idx="197">
                  <c:v>2.2800000000000026E-4</c:v>
                </c:pt>
                <c:pt idx="198">
                  <c:v>2.2700000000000018E-4</c:v>
                </c:pt>
                <c:pt idx="199">
                  <c:v>2.2400000000000021E-4</c:v>
                </c:pt>
                <c:pt idx="200">
                  <c:v>2.2300000000000019E-4</c:v>
                </c:pt>
                <c:pt idx="201">
                  <c:v>2.2300000000000019E-4</c:v>
                </c:pt>
                <c:pt idx="202">
                  <c:v>2.2200000000000019E-4</c:v>
                </c:pt>
                <c:pt idx="203">
                  <c:v>2.2200000000000019E-4</c:v>
                </c:pt>
                <c:pt idx="204">
                  <c:v>2.200000000000002E-4</c:v>
                </c:pt>
                <c:pt idx="205">
                  <c:v>2.1900000000000012E-4</c:v>
                </c:pt>
                <c:pt idx="206">
                  <c:v>2.1900000000000012E-4</c:v>
                </c:pt>
                <c:pt idx="207">
                  <c:v>2.1900000000000012E-4</c:v>
                </c:pt>
                <c:pt idx="208">
                  <c:v>2.180000000000002E-4</c:v>
                </c:pt>
                <c:pt idx="209">
                  <c:v>2.180000000000002E-4</c:v>
                </c:pt>
                <c:pt idx="210">
                  <c:v>2.1600000000000015E-4</c:v>
                </c:pt>
                <c:pt idx="211">
                  <c:v>2.1600000000000015E-4</c:v>
                </c:pt>
                <c:pt idx="212">
                  <c:v>2.1500000000000013E-4</c:v>
                </c:pt>
                <c:pt idx="213">
                  <c:v>2.1500000000000013E-4</c:v>
                </c:pt>
                <c:pt idx="214">
                  <c:v>2.1500000000000013E-4</c:v>
                </c:pt>
                <c:pt idx="215">
                  <c:v>2.1400000000000019E-4</c:v>
                </c:pt>
                <c:pt idx="216">
                  <c:v>2.1400000000000019E-4</c:v>
                </c:pt>
                <c:pt idx="217">
                  <c:v>2.1400000000000019E-4</c:v>
                </c:pt>
                <c:pt idx="218">
                  <c:v>2.1400000000000019E-4</c:v>
                </c:pt>
                <c:pt idx="219">
                  <c:v>2.1400000000000019E-4</c:v>
                </c:pt>
                <c:pt idx="220">
                  <c:v>2.1300000000000014E-4</c:v>
                </c:pt>
                <c:pt idx="221">
                  <c:v>2.1200000000000019E-4</c:v>
                </c:pt>
                <c:pt idx="222">
                  <c:v>2.1200000000000019E-4</c:v>
                </c:pt>
                <c:pt idx="223">
                  <c:v>2.1200000000000019E-4</c:v>
                </c:pt>
                <c:pt idx="224">
                  <c:v>2.1100000000000011E-4</c:v>
                </c:pt>
                <c:pt idx="225">
                  <c:v>2.1100000000000011E-4</c:v>
                </c:pt>
                <c:pt idx="226">
                  <c:v>2.1000000000000014E-4</c:v>
                </c:pt>
                <c:pt idx="227">
                  <c:v>2.0900000000000012E-4</c:v>
                </c:pt>
                <c:pt idx="228">
                  <c:v>2.0900000000000012E-4</c:v>
                </c:pt>
                <c:pt idx="229">
                  <c:v>2.0900000000000012E-4</c:v>
                </c:pt>
                <c:pt idx="230">
                  <c:v>2.0900000000000012E-4</c:v>
                </c:pt>
                <c:pt idx="231">
                  <c:v>2.0800000000000015E-4</c:v>
                </c:pt>
                <c:pt idx="232">
                  <c:v>2.0800000000000015E-4</c:v>
                </c:pt>
                <c:pt idx="233">
                  <c:v>2.0800000000000015E-4</c:v>
                </c:pt>
                <c:pt idx="234">
                  <c:v>2.060000000000001E-4</c:v>
                </c:pt>
                <c:pt idx="235">
                  <c:v>2.060000000000001E-4</c:v>
                </c:pt>
                <c:pt idx="236">
                  <c:v>2.050000000000001E-4</c:v>
                </c:pt>
                <c:pt idx="237">
                  <c:v>2.0400000000000019E-4</c:v>
                </c:pt>
                <c:pt idx="238">
                  <c:v>2.0400000000000019E-4</c:v>
                </c:pt>
                <c:pt idx="239">
                  <c:v>2.0400000000000019E-4</c:v>
                </c:pt>
                <c:pt idx="240">
                  <c:v>2.0300000000000011E-4</c:v>
                </c:pt>
                <c:pt idx="241">
                  <c:v>2.0300000000000011E-4</c:v>
                </c:pt>
                <c:pt idx="242">
                  <c:v>2.0300000000000011E-4</c:v>
                </c:pt>
                <c:pt idx="243">
                  <c:v>2.0200000000000014E-4</c:v>
                </c:pt>
                <c:pt idx="244">
                  <c:v>2.0000000000000015E-4</c:v>
                </c:pt>
                <c:pt idx="245">
                  <c:v>1.990000000000002E-4</c:v>
                </c:pt>
                <c:pt idx="246">
                  <c:v>1.990000000000002E-4</c:v>
                </c:pt>
                <c:pt idx="247">
                  <c:v>1.9800000000000018E-4</c:v>
                </c:pt>
                <c:pt idx="248">
                  <c:v>1.9800000000000018E-4</c:v>
                </c:pt>
                <c:pt idx="249">
                  <c:v>1.9700000000000013E-4</c:v>
                </c:pt>
                <c:pt idx="250">
                  <c:v>1.9700000000000013E-4</c:v>
                </c:pt>
                <c:pt idx="251">
                  <c:v>1.9700000000000013E-4</c:v>
                </c:pt>
                <c:pt idx="252">
                  <c:v>1.9600000000000013E-4</c:v>
                </c:pt>
                <c:pt idx="253">
                  <c:v>1.9500000000000016E-4</c:v>
                </c:pt>
                <c:pt idx="254">
                  <c:v>1.9500000000000016E-4</c:v>
                </c:pt>
                <c:pt idx="255">
                  <c:v>1.9500000000000016E-4</c:v>
                </c:pt>
                <c:pt idx="256">
                  <c:v>1.9400000000000016E-4</c:v>
                </c:pt>
                <c:pt idx="257">
                  <c:v>1.9400000000000016E-4</c:v>
                </c:pt>
                <c:pt idx="258">
                  <c:v>1.9400000000000016E-4</c:v>
                </c:pt>
                <c:pt idx="259">
                  <c:v>1.9300000000000022E-4</c:v>
                </c:pt>
                <c:pt idx="260">
                  <c:v>1.9300000000000022E-4</c:v>
                </c:pt>
                <c:pt idx="261">
                  <c:v>1.910000000000002E-4</c:v>
                </c:pt>
                <c:pt idx="262">
                  <c:v>1.910000000000002E-4</c:v>
                </c:pt>
                <c:pt idx="263">
                  <c:v>1.910000000000002E-4</c:v>
                </c:pt>
                <c:pt idx="264">
                  <c:v>1.910000000000002E-4</c:v>
                </c:pt>
                <c:pt idx="265">
                  <c:v>1.910000000000002E-4</c:v>
                </c:pt>
                <c:pt idx="266">
                  <c:v>1.900000000000002E-4</c:v>
                </c:pt>
                <c:pt idx="267">
                  <c:v>1.900000000000002E-4</c:v>
                </c:pt>
                <c:pt idx="268">
                  <c:v>1.8900000000000018E-4</c:v>
                </c:pt>
                <c:pt idx="269">
                  <c:v>1.8900000000000018E-4</c:v>
                </c:pt>
                <c:pt idx="270">
                  <c:v>1.8800000000000012E-4</c:v>
                </c:pt>
                <c:pt idx="271">
                  <c:v>1.8700000000000013E-4</c:v>
                </c:pt>
                <c:pt idx="272">
                  <c:v>1.8700000000000013E-4</c:v>
                </c:pt>
                <c:pt idx="273">
                  <c:v>1.8600000000000013E-4</c:v>
                </c:pt>
                <c:pt idx="274">
                  <c:v>1.8600000000000013E-4</c:v>
                </c:pt>
                <c:pt idx="275">
                  <c:v>1.8600000000000013E-4</c:v>
                </c:pt>
                <c:pt idx="276">
                  <c:v>1.8500000000000019E-4</c:v>
                </c:pt>
                <c:pt idx="277">
                  <c:v>1.8400000000000014E-4</c:v>
                </c:pt>
                <c:pt idx="278">
                  <c:v>1.8400000000000014E-4</c:v>
                </c:pt>
                <c:pt idx="279">
                  <c:v>1.8300000000000017E-4</c:v>
                </c:pt>
                <c:pt idx="280">
                  <c:v>1.8300000000000017E-4</c:v>
                </c:pt>
                <c:pt idx="281">
                  <c:v>1.8300000000000017E-4</c:v>
                </c:pt>
                <c:pt idx="282">
                  <c:v>1.8300000000000017E-4</c:v>
                </c:pt>
                <c:pt idx="283">
                  <c:v>1.8300000000000017E-4</c:v>
                </c:pt>
                <c:pt idx="284">
                  <c:v>1.8200000000000017E-4</c:v>
                </c:pt>
                <c:pt idx="285">
                  <c:v>1.8200000000000017E-4</c:v>
                </c:pt>
                <c:pt idx="286">
                  <c:v>1.8200000000000017E-4</c:v>
                </c:pt>
                <c:pt idx="287">
                  <c:v>1.7800000000000015E-4</c:v>
                </c:pt>
                <c:pt idx="288">
                  <c:v>1.7800000000000015E-4</c:v>
                </c:pt>
                <c:pt idx="289">
                  <c:v>1.770000000000001E-4</c:v>
                </c:pt>
                <c:pt idx="290">
                  <c:v>1.7600000000000019E-4</c:v>
                </c:pt>
                <c:pt idx="291">
                  <c:v>1.7600000000000019E-4</c:v>
                </c:pt>
                <c:pt idx="292">
                  <c:v>1.7600000000000019E-4</c:v>
                </c:pt>
                <c:pt idx="293">
                  <c:v>1.7600000000000019E-4</c:v>
                </c:pt>
                <c:pt idx="294">
                  <c:v>1.7500000000000016E-4</c:v>
                </c:pt>
                <c:pt idx="295">
                  <c:v>1.7400000000000019E-4</c:v>
                </c:pt>
                <c:pt idx="296">
                  <c:v>1.7400000000000019E-4</c:v>
                </c:pt>
                <c:pt idx="297">
                  <c:v>1.7300000000000014E-4</c:v>
                </c:pt>
                <c:pt idx="298">
                  <c:v>1.7300000000000014E-4</c:v>
                </c:pt>
                <c:pt idx="299">
                  <c:v>1.7300000000000014E-4</c:v>
                </c:pt>
                <c:pt idx="300">
                  <c:v>1.7100000000000012E-4</c:v>
                </c:pt>
                <c:pt idx="301">
                  <c:v>1.7100000000000012E-4</c:v>
                </c:pt>
                <c:pt idx="302">
                  <c:v>1.7100000000000012E-4</c:v>
                </c:pt>
                <c:pt idx="303">
                  <c:v>1.7100000000000012E-4</c:v>
                </c:pt>
                <c:pt idx="304">
                  <c:v>1.7000000000000012E-4</c:v>
                </c:pt>
                <c:pt idx="305">
                  <c:v>1.7000000000000012E-4</c:v>
                </c:pt>
                <c:pt idx="306">
                  <c:v>1.7000000000000012E-4</c:v>
                </c:pt>
                <c:pt idx="307">
                  <c:v>1.7000000000000012E-4</c:v>
                </c:pt>
                <c:pt idx="308">
                  <c:v>1.6900000000000012E-4</c:v>
                </c:pt>
                <c:pt idx="309">
                  <c:v>1.6900000000000012E-4</c:v>
                </c:pt>
                <c:pt idx="310">
                  <c:v>1.6900000000000012E-4</c:v>
                </c:pt>
                <c:pt idx="311">
                  <c:v>1.6900000000000012E-4</c:v>
                </c:pt>
                <c:pt idx="312">
                  <c:v>1.6800000000000013E-4</c:v>
                </c:pt>
                <c:pt idx="313">
                  <c:v>1.6800000000000013E-4</c:v>
                </c:pt>
                <c:pt idx="314">
                  <c:v>1.6800000000000013E-4</c:v>
                </c:pt>
                <c:pt idx="315">
                  <c:v>1.6800000000000013E-4</c:v>
                </c:pt>
                <c:pt idx="316">
                  <c:v>1.6700000000000013E-4</c:v>
                </c:pt>
                <c:pt idx="317">
                  <c:v>1.6600000000000019E-4</c:v>
                </c:pt>
                <c:pt idx="318">
                  <c:v>1.6600000000000019E-4</c:v>
                </c:pt>
                <c:pt idx="319">
                  <c:v>1.6500000000000016E-4</c:v>
                </c:pt>
                <c:pt idx="320">
                  <c:v>1.6500000000000016E-4</c:v>
                </c:pt>
                <c:pt idx="321">
                  <c:v>1.6500000000000016E-4</c:v>
                </c:pt>
                <c:pt idx="322">
                  <c:v>1.6400000000000016E-4</c:v>
                </c:pt>
                <c:pt idx="323">
                  <c:v>1.6400000000000016E-4</c:v>
                </c:pt>
                <c:pt idx="324">
                  <c:v>1.6400000000000016E-4</c:v>
                </c:pt>
                <c:pt idx="325">
                  <c:v>1.6300000000000017E-4</c:v>
                </c:pt>
                <c:pt idx="326">
                  <c:v>1.6300000000000017E-4</c:v>
                </c:pt>
                <c:pt idx="327">
                  <c:v>1.6300000000000017E-4</c:v>
                </c:pt>
                <c:pt idx="328">
                  <c:v>1.6200000000000017E-4</c:v>
                </c:pt>
                <c:pt idx="329">
                  <c:v>1.6200000000000017E-4</c:v>
                </c:pt>
                <c:pt idx="330">
                  <c:v>1.6200000000000017E-4</c:v>
                </c:pt>
                <c:pt idx="331">
                  <c:v>1.6200000000000017E-4</c:v>
                </c:pt>
                <c:pt idx="332">
                  <c:v>1.6200000000000017E-4</c:v>
                </c:pt>
                <c:pt idx="333">
                  <c:v>1.6200000000000017E-4</c:v>
                </c:pt>
                <c:pt idx="334">
                  <c:v>1.6200000000000017E-4</c:v>
                </c:pt>
                <c:pt idx="335">
                  <c:v>1.6100000000000017E-4</c:v>
                </c:pt>
                <c:pt idx="336">
                  <c:v>1.6100000000000017E-4</c:v>
                </c:pt>
                <c:pt idx="337">
                  <c:v>1.6100000000000017E-4</c:v>
                </c:pt>
                <c:pt idx="338">
                  <c:v>1.6100000000000017E-4</c:v>
                </c:pt>
                <c:pt idx="339">
                  <c:v>1.590000000000001E-4</c:v>
                </c:pt>
                <c:pt idx="340">
                  <c:v>1.590000000000001E-4</c:v>
                </c:pt>
                <c:pt idx="341">
                  <c:v>1.580000000000001E-4</c:v>
                </c:pt>
                <c:pt idx="342">
                  <c:v>1.580000000000001E-4</c:v>
                </c:pt>
                <c:pt idx="343">
                  <c:v>1.580000000000001E-4</c:v>
                </c:pt>
                <c:pt idx="344">
                  <c:v>1.580000000000001E-4</c:v>
                </c:pt>
                <c:pt idx="345">
                  <c:v>1.580000000000001E-4</c:v>
                </c:pt>
                <c:pt idx="346">
                  <c:v>1.580000000000001E-4</c:v>
                </c:pt>
                <c:pt idx="347">
                  <c:v>1.580000000000001E-4</c:v>
                </c:pt>
                <c:pt idx="348">
                  <c:v>1.5700000000000013E-4</c:v>
                </c:pt>
                <c:pt idx="349">
                  <c:v>1.5500000000000014E-4</c:v>
                </c:pt>
                <c:pt idx="350">
                  <c:v>1.5500000000000014E-4</c:v>
                </c:pt>
                <c:pt idx="351">
                  <c:v>1.5500000000000014E-4</c:v>
                </c:pt>
                <c:pt idx="352">
                  <c:v>1.5500000000000014E-4</c:v>
                </c:pt>
                <c:pt idx="353">
                  <c:v>1.5400000000000014E-4</c:v>
                </c:pt>
                <c:pt idx="354">
                  <c:v>1.5400000000000014E-4</c:v>
                </c:pt>
                <c:pt idx="355">
                  <c:v>1.5400000000000014E-4</c:v>
                </c:pt>
                <c:pt idx="356">
                  <c:v>1.5300000000000014E-4</c:v>
                </c:pt>
                <c:pt idx="357">
                  <c:v>1.5300000000000014E-4</c:v>
                </c:pt>
                <c:pt idx="358">
                  <c:v>1.5200000000000012E-4</c:v>
                </c:pt>
                <c:pt idx="359">
                  <c:v>1.5200000000000012E-4</c:v>
                </c:pt>
                <c:pt idx="360">
                  <c:v>1.5200000000000012E-4</c:v>
                </c:pt>
                <c:pt idx="361">
                  <c:v>1.5200000000000012E-4</c:v>
                </c:pt>
                <c:pt idx="362">
                  <c:v>1.5200000000000012E-4</c:v>
                </c:pt>
                <c:pt idx="363">
                  <c:v>1.5200000000000012E-4</c:v>
                </c:pt>
                <c:pt idx="364">
                  <c:v>1.5100000000000009E-4</c:v>
                </c:pt>
                <c:pt idx="365">
                  <c:v>1.5100000000000009E-4</c:v>
                </c:pt>
                <c:pt idx="366">
                  <c:v>1.5100000000000009E-4</c:v>
                </c:pt>
                <c:pt idx="367">
                  <c:v>1.5000000000000007E-4</c:v>
                </c:pt>
                <c:pt idx="368">
                  <c:v>1.5000000000000007E-4</c:v>
                </c:pt>
                <c:pt idx="369">
                  <c:v>1.5000000000000007E-4</c:v>
                </c:pt>
                <c:pt idx="370">
                  <c:v>1.4899999999999999E-4</c:v>
                </c:pt>
                <c:pt idx="371">
                  <c:v>1.4799999999999999E-4</c:v>
                </c:pt>
                <c:pt idx="372">
                  <c:v>1.4799999999999999E-4</c:v>
                </c:pt>
                <c:pt idx="373">
                  <c:v>1.4799999999999999E-4</c:v>
                </c:pt>
                <c:pt idx="374">
                  <c:v>1.4700000000000013E-4</c:v>
                </c:pt>
                <c:pt idx="375">
                  <c:v>1.4700000000000013E-4</c:v>
                </c:pt>
                <c:pt idx="376">
                  <c:v>1.4700000000000013E-4</c:v>
                </c:pt>
                <c:pt idx="377">
                  <c:v>1.4700000000000013E-4</c:v>
                </c:pt>
                <c:pt idx="378">
                  <c:v>1.4700000000000013E-4</c:v>
                </c:pt>
                <c:pt idx="379">
                  <c:v>1.4700000000000013E-4</c:v>
                </c:pt>
                <c:pt idx="380">
                  <c:v>1.4700000000000013E-4</c:v>
                </c:pt>
                <c:pt idx="381">
                  <c:v>1.4700000000000013E-4</c:v>
                </c:pt>
                <c:pt idx="382">
                  <c:v>1.4700000000000013E-4</c:v>
                </c:pt>
                <c:pt idx="383">
                  <c:v>1.4600000000000011E-4</c:v>
                </c:pt>
                <c:pt idx="384">
                  <c:v>1.4600000000000011E-4</c:v>
                </c:pt>
                <c:pt idx="385">
                  <c:v>1.4600000000000011E-4</c:v>
                </c:pt>
                <c:pt idx="386">
                  <c:v>1.4600000000000011E-4</c:v>
                </c:pt>
                <c:pt idx="387">
                  <c:v>1.4600000000000011E-4</c:v>
                </c:pt>
                <c:pt idx="388">
                  <c:v>1.4500000000000011E-4</c:v>
                </c:pt>
                <c:pt idx="389">
                  <c:v>1.4500000000000011E-4</c:v>
                </c:pt>
                <c:pt idx="390">
                  <c:v>1.4500000000000011E-4</c:v>
                </c:pt>
                <c:pt idx="391">
                  <c:v>1.4500000000000011E-4</c:v>
                </c:pt>
                <c:pt idx="392">
                  <c:v>1.4500000000000011E-4</c:v>
                </c:pt>
                <c:pt idx="393">
                  <c:v>1.4500000000000011E-4</c:v>
                </c:pt>
                <c:pt idx="394">
                  <c:v>1.4400000000000008E-4</c:v>
                </c:pt>
                <c:pt idx="395">
                  <c:v>1.4400000000000008E-4</c:v>
                </c:pt>
                <c:pt idx="396">
                  <c:v>1.4400000000000008E-4</c:v>
                </c:pt>
                <c:pt idx="397">
                  <c:v>1.4400000000000008E-4</c:v>
                </c:pt>
                <c:pt idx="398">
                  <c:v>1.4400000000000008E-4</c:v>
                </c:pt>
                <c:pt idx="399">
                  <c:v>1.4400000000000008E-4</c:v>
                </c:pt>
                <c:pt idx="400">
                  <c:v>1.4300000000000009E-4</c:v>
                </c:pt>
                <c:pt idx="401">
                  <c:v>1.4300000000000009E-4</c:v>
                </c:pt>
                <c:pt idx="402">
                  <c:v>1.4300000000000009E-4</c:v>
                </c:pt>
                <c:pt idx="403">
                  <c:v>1.4300000000000009E-4</c:v>
                </c:pt>
                <c:pt idx="404">
                  <c:v>1.4200000000000009E-4</c:v>
                </c:pt>
                <c:pt idx="405">
                  <c:v>1.4200000000000009E-4</c:v>
                </c:pt>
                <c:pt idx="406">
                  <c:v>1.4200000000000009E-4</c:v>
                </c:pt>
                <c:pt idx="407">
                  <c:v>1.4200000000000009E-4</c:v>
                </c:pt>
                <c:pt idx="408">
                  <c:v>1.4200000000000009E-4</c:v>
                </c:pt>
                <c:pt idx="409">
                  <c:v>1.4100000000000009E-4</c:v>
                </c:pt>
                <c:pt idx="410">
                  <c:v>1.4100000000000009E-4</c:v>
                </c:pt>
                <c:pt idx="411">
                  <c:v>1.4000000000000001E-4</c:v>
                </c:pt>
                <c:pt idx="412">
                  <c:v>1.4000000000000001E-4</c:v>
                </c:pt>
                <c:pt idx="413">
                  <c:v>1.390000000000001E-4</c:v>
                </c:pt>
                <c:pt idx="414">
                  <c:v>1.380000000000001E-4</c:v>
                </c:pt>
                <c:pt idx="415">
                  <c:v>1.380000000000001E-4</c:v>
                </c:pt>
                <c:pt idx="416">
                  <c:v>1.380000000000001E-4</c:v>
                </c:pt>
                <c:pt idx="417">
                  <c:v>1.380000000000001E-4</c:v>
                </c:pt>
                <c:pt idx="418">
                  <c:v>1.380000000000001E-4</c:v>
                </c:pt>
                <c:pt idx="419">
                  <c:v>1.3700000000000013E-4</c:v>
                </c:pt>
                <c:pt idx="420">
                  <c:v>1.3700000000000013E-4</c:v>
                </c:pt>
                <c:pt idx="421">
                  <c:v>1.3700000000000013E-4</c:v>
                </c:pt>
                <c:pt idx="422">
                  <c:v>1.3600000000000013E-4</c:v>
                </c:pt>
                <c:pt idx="423">
                  <c:v>1.3600000000000013E-4</c:v>
                </c:pt>
                <c:pt idx="424">
                  <c:v>1.3600000000000013E-4</c:v>
                </c:pt>
                <c:pt idx="425">
                  <c:v>1.3600000000000013E-4</c:v>
                </c:pt>
                <c:pt idx="426">
                  <c:v>1.3600000000000013E-4</c:v>
                </c:pt>
                <c:pt idx="427">
                  <c:v>1.3600000000000013E-4</c:v>
                </c:pt>
                <c:pt idx="428">
                  <c:v>1.3500000000000014E-4</c:v>
                </c:pt>
                <c:pt idx="429">
                  <c:v>1.3500000000000014E-4</c:v>
                </c:pt>
                <c:pt idx="430">
                  <c:v>1.3400000000000014E-4</c:v>
                </c:pt>
                <c:pt idx="431">
                  <c:v>1.3400000000000014E-4</c:v>
                </c:pt>
                <c:pt idx="432">
                  <c:v>1.3400000000000014E-4</c:v>
                </c:pt>
                <c:pt idx="433">
                  <c:v>1.3400000000000014E-4</c:v>
                </c:pt>
                <c:pt idx="434">
                  <c:v>1.3400000000000014E-4</c:v>
                </c:pt>
                <c:pt idx="435">
                  <c:v>1.3300000000000017E-4</c:v>
                </c:pt>
                <c:pt idx="436">
                  <c:v>1.3300000000000017E-4</c:v>
                </c:pt>
                <c:pt idx="437">
                  <c:v>1.3200000000000012E-4</c:v>
                </c:pt>
                <c:pt idx="438">
                  <c:v>1.3200000000000012E-4</c:v>
                </c:pt>
                <c:pt idx="439">
                  <c:v>1.3200000000000012E-4</c:v>
                </c:pt>
                <c:pt idx="440">
                  <c:v>1.3100000000000009E-4</c:v>
                </c:pt>
                <c:pt idx="441">
                  <c:v>1.2999999999999999E-4</c:v>
                </c:pt>
                <c:pt idx="442">
                  <c:v>1.2999999999999999E-4</c:v>
                </c:pt>
                <c:pt idx="443">
                  <c:v>1.2999999999999999E-4</c:v>
                </c:pt>
                <c:pt idx="444">
                  <c:v>1.2999999999999999E-4</c:v>
                </c:pt>
                <c:pt idx="445">
                  <c:v>1.2899999999999999E-4</c:v>
                </c:pt>
                <c:pt idx="446">
                  <c:v>1.2899999999999999E-4</c:v>
                </c:pt>
                <c:pt idx="447">
                  <c:v>1.2899999999999999E-4</c:v>
                </c:pt>
                <c:pt idx="448">
                  <c:v>1.2899999999999999E-4</c:v>
                </c:pt>
                <c:pt idx="449">
                  <c:v>1.2799999999999999E-4</c:v>
                </c:pt>
                <c:pt idx="450">
                  <c:v>1.2799999999999999E-4</c:v>
                </c:pt>
                <c:pt idx="451">
                  <c:v>1.2799999999999999E-4</c:v>
                </c:pt>
                <c:pt idx="452">
                  <c:v>1.2700000000000011E-4</c:v>
                </c:pt>
                <c:pt idx="453">
                  <c:v>1.2700000000000011E-4</c:v>
                </c:pt>
                <c:pt idx="454">
                  <c:v>1.2700000000000011E-4</c:v>
                </c:pt>
                <c:pt idx="455">
                  <c:v>1.2700000000000011E-4</c:v>
                </c:pt>
                <c:pt idx="456">
                  <c:v>1.2600000000000011E-4</c:v>
                </c:pt>
                <c:pt idx="457">
                  <c:v>1.2600000000000011E-4</c:v>
                </c:pt>
                <c:pt idx="458">
                  <c:v>1.2600000000000011E-4</c:v>
                </c:pt>
                <c:pt idx="459">
                  <c:v>1.2600000000000011E-4</c:v>
                </c:pt>
                <c:pt idx="460">
                  <c:v>1.2500000000000008E-4</c:v>
                </c:pt>
                <c:pt idx="461">
                  <c:v>1.2500000000000008E-4</c:v>
                </c:pt>
                <c:pt idx="462">
                  <c:v>1.2500000000000008E-4</c:v>
                </c:pt>
                <c:pt idx="463">
                  <c:v>1.2500000000000008E-4</c:v>
                </c:pt>
                <c:pt idx="464">
                  <c:v>1.2500000000000008E-4</c:v>
                </c:pt>
                <c:pt idx="465">
                  <c:v>1.2400000000000009E-4</c:v>
                </c:pt>
                <c:pt idx="466">
                  <c:v>1.2400000000000009E-4</c:v>
                </c:pt>
                <c:pt idx="467">
                  <c:v>1.2400000000000009E-4</c:v>
                </c:pt>
                <c:pt idx="468">
                  <c:v>1.2300000000000009E-4</c:v>
                </c:pt>
                <c:pt idx="469">
                  <c:v>1.2200000000000009E-4</c:v>
                </c:pt>
                <c:pt idx="470">
                  <c:v>1.2200000000000009E-4</c:v>
                </c:pt>
                <c:pt idx="471">
                  <c:v>1.2000000000000007E-4</c:v>
                </c:pt>
                <c:pt idx="472">
                  <c:v>1.2000000000000007E-4</c:v>
                </c:pt>
                <c:pt idx="473">
                  <c:v>1.2000000000000007E-4</c:v>
                </c:pt>
                <c:pt idx="474">
                  <c:v>1.2000000000000007E-4</c:v>
                </c:pt>
                <c:pt idx="475">
                  <c:v>1.1900000000000015E-4</c:v>
                </c:pt>
                <c:pt idx="476">
                  <c:v>1.1900000000000015E-4</c:v>
                </c:pt>
                <c:pt idx="477">
                  <c:v>1.1900000000000015E-4</c:v>
                </c:pt>
                <c:pt idx="478">
                  <c:v>1.1900000000000015E-4</c:v>
                </c:pt>
                <c:pt idx="479">
                  <c:v>1.1800000000000013E-4</c:v>
                </c:pt>
                <c:pt idx="480">
                  <c:v>1.1800000000000013E-4</c:v>
                </c:pt>
                <c:pt idx="481">
                  <c:v>1.1800000000000013E-4</c:v>
                </c:pt>
                <c:pt idx="482">
                  <c:v>1.1800000000000013E-4</c:v>
                </c:pt>
                <c:pt idx="483">
                  <c:v>1.1800000000000013E-4</c:v>
                </c:pt>
                <c:pt idx="484">
                  <c:v>1.1700000000000013E-4</c:v>
                </c:pt>
                <c:pt idx="485">
                  <c:v>1.1700000000000013E-4</c:v>
                </c:pt>
                <c:pt idx="486">
                  <c:v>1.1700000000000013E-4</c:v>
                </c:pt>
                <c:pt idx="487">
                  <c:v>1.1600000000000012E-4</c:v>
                </c:pt>
                <c:pt idx="488">
                  <c:v>1.1600000000000012E-4</c:v>
                </c:pt>
                <c:pt idx="489">
                  <c:v>1.1600000000000012E-4</c:v>
                </c:pt>
                <c:pt idx="490">
                  <c:v>1.1600000000000012E-4</c:v>
                </c:pt>
                <c:pt idx="491">
                  <c:v>1.1500000000000013E-4</c:v>
                </c:pt>
                <c:pt idx="492">
                  <c:v>1.1500000000000013E-4</c:v>
                </c:pt>
                <c:pt idx="493">
                  <c:v>1.1400000000000013E-4</c:v>
                </c:pt>
                <c:pt idx="494">
                  <c:v>1.1300000000000013E-4</c:v>
                </c:pt>
                <c:pt idx="495">
                  <c:v>1.1300000000000013E-4</c:v>
                </c:pt>
                <c:pt idx="496">
                  <c:v>1.1300000000000013E-4</c:v>
                </c:pt>
                <c:pt idx="497">
                  <c:v>1.1300000000000013E-4</c:v>
                </c:pt>
                <c:pt idx="498">
                  <c:v>1.1200000000000012E-4</c:v>
                </c:pt>
                <c:pt idx="499">
                  <c:v>1.1200000000000012E-4</c:v>
                </c:pt>
                <c:pt idx="500">
                  <c:v>1.1200000000000012E-4</c:v>
                </c:pt>
                <c:pt idx="501">
                  <c:v>1.1200000000000012E-4</c:v>
                </c:pt>
                <c:pt idx="502">
                  <c:v>1.1100000000000012E-4</c:v>
                </c:pt>
                <c:pt idx="503">
                  <c:v>1.1100000000000012E-4</c:v>
                </c:pt>
                <c:pt idx="504">
                  <c:v>1.1100000000000012E-4</c:v>
                </c:pt>
                <c:pt idx="505">
                  <c:v>1.1100000000000012E-4</c:v>
                </c:pt>
                <c:pt idx="506">
                  <c:v>1.100000000000001E-4</c:v>
                </c:pt>
                <c:pt idx="507">
                  <c:v>1.100000000000001E-4</c:v>
                </c:pt>
                <c:pt idx="508">
                  <c:v>1.0800000000000012E-4</c:v>
                </c:pt>
                <c:pt idx="509">
                  <c:v>1.0700000000000012E-4</c:v>
                </c:pt>
                <c:pt idx="510">
                  <c:v>1.0700000000000012E-4</c:v>
                </c:pt>
                <c:pt idx="511">
                  <c:v>1.0700000000000012E-4</c:v>
                </c:pt>
                <c:pt idx="512">
                  <c:v>1.0700000000000012E-4</c:v>
                </c:pt>
                <c:pt idx="513">
                  <c:v>1.0700000000000012E-4</c:v>
                </c:pt>
                <c:pt idx="514">
                  <c:v>1.0700000000000012E-4</c:v>
                </c:pt>
                <c:pt idx="515">
                  <c:v>1.060000000000001E-4</c:v>
                </c:pt>
                <c:pt idx="516">
                  <c:v>1.060000000000001E-4</c:v>
                </c:pt>
                <c:pt idx="517">
                  <c:v>1.060000000000001E-4</c:v>
                </c:pt>
                <c:pt idx="518">
                  <c:v>1.060000000000001E-4</c:v>
                </c:pt>
                <c:pt idx="519">
                  <c:v>1.060000000000001E-4</c:v>
                </c:pt>
                <c:pt idx="520">
                  <c:v>1.0500000000000007E-4</c:v>
                </c:pt>
                <c:pt idx="521">
                  <c:v>1.0500000000000007E-4</c:v>
                </c:pt>
                <c:pt idx="522">
                  <c:v>1.0399999999999998E-4</c:v>
                </c:pt>
                <c:pt idx="523">
                  <c:v>1.0399999999999998E-4</c:v>
                </c:pt>
                <c:pt idx="524">
                  <c:v>1.0399999999999998E-4</c:v>
                </c:pt>
                <c:pt idx="525">
                  <c:v>1.0399999999999998E-4</c:v>
                </c:pt>
                <c:pt idx="526">
                  <c:v>1.0399999999999998E-4</c:v>
                </c:pt>
                <c:pt idx="527">
                  <c:v>1.0300000000000009E-4</c:v>
                </c:pt>
                <c:pt idx="528">
                  <c:v>1.0300000000000009E-4</c:v>
                </c:pt>
                <c:pt idx="529">
                  <c:v>1.0300000000000009E-4</c:v>
                </c:pt>
                <c:pt idx="530">
                  <c:v>1.0300000000000009E-4</c:v>
                </c:pt>
                <c:pt idx="531">
                  <c:v>1.0300000000000009E-4</c:v>
                </c:pt>
                <c:pt idx="532">
                  <c:v>1.0300000000000009E-4</c:v>
                </c:pt>
                <c:pt idx="533">
                  <c:v>1.0300000000000009E-4</c:v>
                </c:pt>
                <c:pt idx="534">
                  <c:v>1.0200000000000009E-4</c:v>
                </c:pt>
                <c:pt idx="535">
                  <c:v>1.0200000000000009E-4</c:v>
                </c:pt>
                <c:pt idx="536">
                  <c:v>1.0100000000000007E-4</c:v>
                </c:pt>
                <c:pt idx="537">
                  <c:v>1.0000000000000007E-4</c:v>
                </c:pt>
                <c:pt idx="538">
                  <c:v>1.0000000000000007E-4</c:v>
                </c:pt>
                <c:pt idx="539">
                  <c:v>1.0000000000000007E-4</c:v>
                </c:pt>
                <c:pt idx="540">
                  <c:v>1.0000000000000007E-4</c:v>
                </c:pt>
                <c:pt idx="541">
                  <c:v>9.9900000000000097E-5</c:v>
                </c:pt>
                <c:pt idx="542">
                  <c:v>9.9700000000000119E-5</c:v>
                </c:pt>
                <c:pt idx="543">
                  <c:v>9.9700000000000119E-5</c:v>
                </c:pt>
                <c:pt idx="544">
                  <c:v>9.9500000000000115E-5</c:v>
                </c:pt>
                <c:pt idx="545">
                  <c:v>9.9200000000000148E-5</c:v>
                </c:pt>
                <c:pt idx="546">
                  <c:v>9.9200000000000148E-5</c:v>
                </c:pt>
                <c:pt idx="547">
                  <c:v>9.9000000000000143E-5</c:v>
                </c:pt>
                <c:pt idx="548">
                  <c:v>9.8700000000000122E-5</c:v>
                </c:pt>
                <c:pt idx="549">
                  <c:v>9.8400000000000074E-5</c:v>
                </c:pt>
                <c:pt idx="550">
                  <c:v>9.8400000000000074E-5</c:v>
                </c:pt>
                <c:pt idx="551">
                  <c:v>9.750000000000012E-5</c:v>
                </c:pt>
                <c:pt idx="552">
                  <c:v>9.750000000000012E-5</c:v>
                </c:pt>
                <c:pt idx="553">
                  <c:v>9.7400000000000064E-5</c:v>
                </c:pt>
                <c:pt idx="554">
                  <c:v>9.710000000000007E-5</c:v>
                </c:pt>
                <c:pt idx="555">
                  <c:v>9.7000000000000067E-5</c:v>
                </c:pt>
                <c:pt idx="556">
                  <c:v>9.7000000000000067E-5</c:v>
                </c:pt>
                <c:pt idx="557">
                  <c:v>9.6900000000000106E-5</c:v>
                </c:pt>
                <c:pt idx="558">
                  <c:v>9.6900000000000106E-5</c:v>
                </c:pt>
                <c:pt idx="559">
                  <c:v>9.6700000000000074E-5</c:v>
                </c:pt>
                <c:pt idx="560">
                  <c:v>9.600000000000007E-5</c:v>
                </c:pt>
                <c:pt idx="561">
                  <c:v>9.4900000000000098E-5</c:v>
                </c:pt>
                <c:pt idx="562">
                  <c:v>9.470000000000012E-5</c:v>
                </c:pt>
                <c:pt idx="563">
                  <c:v>9.4400000000000072E-5</c:v>
                </c:pt>
                <c:pt idx="564">
                  <c:v>9.4200000000000135E-5</c:v>
                </c:pt>
                <c:pt idx="565">
                  <c:v>9.4100000000000105E-5</c:v>
                </c:pt>
                <c:pt idx="566">
                  <c:v>9.400000000000013E-5</c:v>
                </c:pt>
                <c:pt idx="567">
                  <c:v>9.39000000000001E-5</c:v>
                </c:pt>
                <c:pt idx="568">
                  <c:v>9.360000000000012E-5</c:v>
                </c:pt>
                <c:pt idx="569">
                  <c:v>9.3500000000000131E-5</c:v>
                </c:pt>
                <c:pt idx="570">
                  <c:v>9.3100000000000081E-5</c:v>
                </c:pt>
                <c:pt idx="571">
                  <c:v>9.3000000000000119E-5</c:v>
                </c:pt>
                <c:pt idx="572">
                  <c:v>9.290000000000009E-5</c:v>
                </c:pt>
                <c:pt idx="573">
                  <c:v>9.2800000000000074E-5</c:v>
                </c:pt>
                <c:pt idx="574">
                  <c:v>9.2800000000000074E-5</c:v>
                </c:pt>
                <c:pt idx="575">
                  <c:v>9.2700000000000071E-5</c:v>
                </c:pt>
                <c:pt idx="576">
                  <c:v>9.2500000000000121E-5</c:v>
                </c:pt>
                <c:pt idx="577">
                  <c:v>9.180000000000009E-5</c:v>
                </c:pt>
                <c:pt idx="578">
                  <c:v>9.1700000000000074E-5</c:v>
                </c:pt>
                <c:pt idx="579">
                  <c:v>9.1600000000000085E-5</c:v>
                </c:pt>
                <c:pt idx="580">
                  <c:v>9.1600000000000085E-5</c:v>
                </c:pt>
                <c:pt idx="581">
                  <c:v>9.1600000000000085E-5</c:v>
                </c:pt>
                <c:pt idx="582">
                  <c:v>9.1400000000000067E-5</c:v>
                </c:pt>
                <c:pt idx="583">
                  <c:v>9.1000000000000071E-5</c:v>
                </c:pt>
                <c:pt idx="584">
                  <c:v>8.970000000000012E-5</c:v>
                </c:pt>
                <c:pt idx="585">
                  <c:v>8.9400000000000086E-5</c:v>
                </c:pt>
                <c:pt idx="586">
                  <c:v>8.8800000000000098E-5</c:v>
                </c:pt>
                <c:pt idx="587">
                  <c:v>8.8800000000000098E-5</c:v>
                </c:pt>
                <c:pt idx="588">
                  <c:v>8.8400000000000075E-5</c:v>
                </c:pt>
                <c:pt idx="589">
                  <c:v>8.83000000000001E-5</c:v>
                </c:pt>
                <c:pt idx="590">
                  <c:v>8.83000000000001E-5</c:v>
                </c:pt>
                <c:pt idx="591">
                  <c:v>8.7900000000000063E-5</c:v>
                </c:pt>
                <c:pt idx="592">
                  <c:v>8.7600000000000069E-5</c:v>
                </c:pt>
                <c:pt idx="593">
                  <c:v>8.7000000000000055E-5</c:v>
                </c:pt>
                <c:pt idx="594">
                  <c:v>8.6600000000000099E-5</c:v>
                </c:pt>
                <c:pt idx="595">
                  <c:v>8.5800000000000107E-5</c:v>
                </c:pt>
                <c:pt idx="596">
                  <c:v>8.5800000000000107E-5</c:v>
                </c:pt>
                <c:pt idx="597">
                  <c:v>8.5700000000000104E-5</c:v>
                </c:pt>
                <c:pt idx="598">
                  <c:v>8.55000000000001E-5</c:v>
                </c:pt>
                <c:pt idx="599">
                  <c:v>8.5300000000000054E-5</c:v>
                </c:pt>
                <c:pt idx="600">
                  <c:v>8.510000000000009E-5</c:v>
                </c:pt>
                <c:pt idx="601">
                  <c:v>8.4900000000000085E-5</c:v>
                </c:pt>
                <c:pt idx="602">
                  <c:v>8.4700000000000148E-5</c:v>
                </c:pt>
                <c:pt idx="603">
                  <c:v>8.4400000000000086E-5</c:v>
                </c:pt>
                <c:pt idx="604">
                  <c:v>8.370000000000011E-5</c:v>
                </c:pt>
                <c:pt idx="605">
                  <c:v>8.3600000000000162E-5</c:v>
                </c:pt>
                <c:pt idx="606">
                  <c:v>8.3500000000000132E-5</c:v>
                </c:pt>
                <c:pt idx="607">
                  <c:v>8.3400000000000089E-5</c:v>
                </c:pt>
                <c:pt idx="608">
                  <c:v>8.3300000000000073E-5</c:v>
                </c:pt>
                <c:pt idx="609">
                  <c:v>8.3200000000000084E-5</c:v>
                </c:pt>
                <c:pt idx="610">
                  <c:v>8.2900000000000063E-5</c:v>
                </c:pt>
                <c:pt idx="611">
                  <c:v>8.2900000000000063E-5</c:v>
                </c:pt>
                <c:pt idx="612">
                  <c:v>8.2800000000000047E-5</c:v>
                </c:pt>
                <c:pt idx="613">
                  <c:v>8.260000000000007E-5</c:v>
                </c:pt>
                <c:pt idx="614">
                  <c:v>8.1500000000000084E-5</c:v>
                </c:pt>
                <c:pt idx="615">
                  <c:v>8.1100000000000047E-5</c:v>
                </c:pt>
                <c:pt idx="616">
                  <c:v>8.1000000000000072E-5</c:v>
                </c:pt>
                <c:pt idx="617">
                  <c:v>8.0700000000000091E-5</c:v>
                </c:pt>
                <c:pt idx="618">
                  <c:v>8.05000000000001E-5</c:v>
                </c:pt>
                <c:pt idx="619">
                  <c:v>8.0400000000000043E-5</c:v>
                </c:pt>
                <c:pt idx="620">
                  <c:v>7.9900000000000072E-5</c:v>
                </c:pt>
                <c:pt idx="621">
                  <c:v>7.9900000000000072E-5</c:v>
                </c:pt>
                <c:pt idx="622">
                  <c:v>7.9700000000000081E-5</c:v>
                </c:pt>
                <c:pt idx="623">
                  <c:v>7.9300000000000098E-5</c:v>
                </c:pt>
                <c:pt idx="624">
                  <c:v>7.9200000000000068E-5</c:v>
                </c:pt>
                <c:pt idx="625">
                  <c:v>7.910000000000008E-5</c:v>
                </c:pt>
                <c:pt idx="626">
                  <c:v>7.8900000000000048E-5</c:v>
                </c:pt>
                <c:pt idx="627">
                  <c:v>7.8900000000000048E-5</c:v>
                </c:pt>
                <c:pt idx="628">
                  <c:v>7.8700000000000083E-5</c:v>
                </c:pt>
                <c:pt idx="629">
                  <c:v>7.8300000000000087E-5</c:v>
                </c:pt>
                <c:pt idx="630">
                  <c:v>7.800000000000008E-5</c:v>
                </c:pt>
                <c:pt idx="631">
                  <c:v>7.7900000000000077E-5</c:v>
                </c:pt>
                <c:pt idx="632">
                  <c:v>7.7700000000000113E-5</c:v>
                </c:pt>
                <c:pt idx="633">
                  <c:v>7.7100000000000072E-5</c:v>
                </c:pt>
                <c:pt idx="634">
                  <c:v>7.7000000000000083E-5</c:v>
                </c:pt>
                <c:pt idx="635">
                  <c:v>7.7000000000000083E-5</c:v>
                </c:pt>
                <c:pt idx="636">
                  <c:v>7.6900000000000067E-5</c:v>
                </c:pt>
                <c:pt idx="637">
                  <c:v>7.6900000000000067E-5</c:v>
                </c:pt>
                <c:pt idx="638">
                  <c:v>7.6400000000000068E-5</c:v>
                </c:pt>
                <c:pt idx="639">
                  <c:v>7.6000000000000072E-5</c:v>
                </c:pt>
                <c:pt idx="640">
                  <c:v>7.590000000000007E-5</c:v>
                </c:pt>
                <c:pt idx="641">
                  <c:v>7.5700000000000065E-5</c:v>
                </c:pt>
                <c:pt idx="642">
                  <c:v>7.5600000000000049E-5</c:v>
                </c:pt>
                <c:pt idx="643">
                  <c:v>7.5400000000000071E-5</c:v>
                </c:pt>
                <c:pt idx="644">
                  <c:v>7.5300000000000082E-5</c:v>
                </c:pt>
                <c:pt idx="645">
                  <c:v>7.5300000000000082E-5</c:v>
                </c:pt>
                <c:pt idx="646">
                  <c:v>7.510000000000005E-5</c:v>
                </c:pt>
                <c:pt idx="647">
                  <c:v>7.4600000000000051E-5</c:v>
                </c:pt>
                <c:pt idx="648">
                  <c:v>7.3900000000000048E-5</c:v>
                </c:pt>
                <c:pt idx="649">
                  <c:v>7.3800000000000086E-5</c:v>
                </c:pt>
                <c:pt idx="650">
                  <c:v>7.3600000000000054E-5</c:v>
                </c:pt>
                <c:pt idx="651">
                  <c:v>7.3400000000000077E-5</c:v>
                </c:pt>
                <c:pt idx="652">
                  <c:v>7.2900000000000078E-5</c:v>
                </c:pt>
                <c:pt idx="653">
                  <c:v>7.2200000000000074E-5</c:v>
                </c:pt>
                <c:pt idx="654">
                  <c:v>7.200000000000007E-5</c:v>
                </c:pt>
                <c:pt idx="655">
                  <c:v>7.1800000000000051E-5</c:v>
                </c:pt>
                <c:pt idx="656">
                  <c:v>7.1300000000000053E-5</c:v>
                </c:pt>
                <c:pt idx="657">
                  <c:v>7.0800000000000068E-5</c:v>
                </c:pt>
                <c:pt idx="658">
                  <c:v>7.0700000000000052E-5</c:v>
                </c:pt>
                <c:pt idx="659">
                  <c:v>7.0500000000000074E-5</c:v>
                </c:pt>
                <c:pt idx="660">
                  <c:v>7.0100000000000051E-5</c:v>
                </c:pt>
                <c:pt idx="661">
                  <c:v>6.9700000000000095E-5</c:v>
                </c:pt>
                <c:pt idx="662">
                  <c:v>6.9500000000000077E-5</c:v>
                </c:pt>
                <c:pt idx="663">
                  <c:v>6.9400000000000088E-5</c:v>
                </c:pt>
                <c:pt idx="664">
                  <c:v>6.9300000000000085E-5</c:v>
                </c:pt>
                <c:pt idx="665">
                  <c:v>6.9200000000000069E-5</c:v>
                </c:pt>
                <c:pt idx="666">
                  <c:v>6.9200000000000069E-5</c:v>
                </c:pt>
                <c:pt idx="667">
                  <c:v>6.9200000000000069E-5</c:v>
                </c:pt>
                <c:pt idx="668">
                  <c:v>6.9200000000000069E-5</c:v>
                </c:pt>
                <c:pt idx="669">
                  <c:v>6.9200000000000069E-5</c:v>
                </c:pt>
                <c:pt idx="670">
                  <c:v>6.910000000000008E-5</c:v>
                </c:pt>
                <c:pt idx="671">
                  <c:v>6.8600000000000055E-5</c:v>
                </c:pt>
                <c:pt idx="672">
                  <c:v>6.840000000000005E-5</c:v>
                </c:pt>
                <c:pt idx="673">
                  <c:v>6.8300000000000075E-5</c:v>
                </c:pt>
                <c:pt idx="674">
                  <c:v>6.8100000000000056E-5</c:v>
                </c:pt>
                <c:pt idx="675">
                  <c:v>6.8100000000000056E-5</c:v>
                </c:pt>
                <c:pt idx="676">
                  <c:v>6.7800000000000089E-5</c:v>
                </c:pt>
                <c:pt idx="677">
                  <c:v>6.6800000000000052E-5</c:v>
                </c:pt>
                <c:pt idx="678">
                  <c:v>6.6100000000000035E-5</c:v>
                </c:pt>
                <c:pt idx="679">
                  <c:v>6.6000000000000073E-5</c:v>
                </c:pt>
                <c:pt idx="680">
                  <c:v>6.6000000000000073E-5</c:v>
                </c:pt>
                <c:pt idx="681">
                  <c:v>6.5800000000000068E-5</c:v>
                </c:pt>
                <c:pt idx="682">
                  <c:v>6.5800000000000068E-5</c:v>
                </c:pt>
                <c:pt idx="683">
                  <c:v>6.5500000000000074E-5</c:v>
                </c:pt>
                <c:pt idx="684">
                  <c:v>6.5500000000000074E-5</c:v>
                </c:pt>
                <c:pt idx="685">
                  <c:v>6.5300000000000069E-5</c:v>
                </c:pt>
                <c:pt idx="686">
                  <c:v>6.5100000000000051E-5</c:v>
                </c:pt>
                <c:pt idx="687">
                  <c:v>6.4400000000000047E-5</c:v>
                </c:pt>
                <c:pt idx="688">
                  <c:v>6.4400000000000047E-5</c:v>
                </c:pt>
                <c:pt idx="689">
                  <c:v>6.4300000000000072E-5</c:v>
                </c:pt>
                <c:pt idx="690">
                  <c:v>6.4200000000000056E-5</c:v>
                </c:pt>
                <c:pt idx="691">
                  <c:v>6.4100000000000067E-5</c:v>
                </c:pt>
                <c:pt idx="692">
                  <c:v>6.4000000000000051E-5</c:v>
                </c:pt>
                <c:pt idx="693">
                  <c:v>6.3800000000000074E-5</c:v>
                </c:pt>
                <c:pt idx="694">
                  <c:v>6.3200000000000032E-5</c:v>
                </c:pt>
                <c:pt idx="695">
                  <c:v>6.2700000000000074E-5</c:v>
                </c:pt>
                <c:pt idx="696">
                  <c:v>6.2500000000000056E-5</c:v>
                </c:pt>
                <c:pt idx="697">
                  <c:v>6.2400000000000067E-5</c:v>
                </c:pt>
                <c:pt idx="698">
                  <c:v>6.1900000000000054E-5</c:v>
                </c:pt>
                <c:pt idx="699">
                  <c:v>6.1800000000000052E-5</c:v>
                </c:pt>
                <c:pt idx="700">
                  <c:v>6.1400000000000056E-5</c:v>
                </c:pt>
                <c:pt idx="701">
                  <c:v>6.1200000000000024E-5</c:v>
                </c:pt>
                <c:pt idx="702">
                  <c:v>6.1100000000000035E-5</c:v>
                </c:pt>
                <c:pt idx="703">
                  <c:v>6.0400000000000072E-5</c:v>
                </c:pt>
                <c:pt idx="704">
                  <c:v>6.0000000000000049E-5</c:v>
                </c:pt>
                <c:pt idx="705">
                  <c:v>5.9700000000000082E-5</c:v>
                </c:pt>
                <c:pt idx="706">
                  <c:v>5.9600000000000066E-5</c:v>
                </c:pt>
                <c:pt idx="707">
                  <c:v>5.9400000000000075E-5</c:v>
                </c:pt>
                <c:pt idx="708">
                  <c:v>5.9300000000000073E-5</c:v>
                </c:pt>
                <c:pt idx="709">
                  <c:v>5.8700000000000051E-5</c:v>
                </c:pt>
                <c:pt idx="710">
                  <c:v>5.8400000000000044E-5</c:v>
                </c:pt>
                <c:pt idx="711">
                  <c:v>5.8300000000000062E-5</c:v>
                </c:pt>
                <c:pt idx="712">
                  <c:v>5.7100000000000053E-5</c:v>
                </c:pt>
                <c:pt idx="713">
                  <c:v>5.6500000000000038E-5</c:v>
                </c:pt>
                <c:pt idx="714">
                  <c:v>5.6400000000000036E-5</c:v>
                </c:pt>
                <c:pt idx="715">
                  <c:v>5.630000000000004E-5</c:v>
                </c:pt>
                <c:pt idx="716">
                  <c:v>5.6200000000000024E-5</c:v>
                </c:pt>
                <c:pt idx="717">
                  <c:v>5.6100000000000035E-5</c:v>
                </c:pt>
                <c:pt idx="718">
                  <c:v>5.6100000000000035E-5</c:v>
                </c:pt>
                <c:pt idx="719">
                  <c:v>5.600000000000004E-5</c:v>
                </c:pt>
                <c:pt idx="720">
                  <c:v>5.5600000000000037E-5</c:v>
                </c:pt>
                <c:pt idx="721">
                  <c:v>5.5500000000000041E-5</c:v>
                </c:pt>
                <c:pt idx="722">
                  <c:v>5.5400000000000066E-5</c:v>
                </c:pt>
                <c:pt idx="723">
                  <c:v>5.5400000000000066E-5</c:v>
                </c:pt>
                <c:pt idx="724">
                  <c:v>5.5000000000000049E-5</c:v>
                </c:pt>
                <c:pt idx="725">
                  <c:v>5.4500000000000051E-5</c:v>
                </c:pt>
                <c:pt idx="726">
                  <c:v>5.4200000000000043E-5</c:v>
                </c:pt>
                <c:pt idx="727">
                  <c:v>5.3700000000000045E-5</c:v>
                </c:pt>
                <c:pt idx="728">
                  <c:v>5.3600000000000036E-5</c:v>
                </c:pt>
                <c:pt idx="729">
                  <c:v>5.350000000000004E-5</c:v>
                </c:pt>
                <c:pt idx="730">
                  <c:v>5.3300000000000049E-5</c:v>
                </c:pt>
                <c:pt idx="731">
                  <c:v>5.3200000000000033E-5</c:v>
                </c:pt>
                <c:pt idx="732">
                  <c:v>5.3200000000000033E-5</c:v>
                </c:pt>
                <c:pt idx="733">
                  <c:v>5.3100000000000037E-5</c:v>
                </c:pt>
                <c:pt idx="734">
                  <c:v>5.3000000000000041E-5</c:v>
                </c:pt>
                <c:pt idx="735">
                  <c:v>5.2900000000000053E-5</c:v>
                </c:pt>
                <c:pt idx="736">
                  <c:v>5.1600000000000014E-5</c:v>
                </c:pt>
                <c:pt idx="737">
                  <c:v>5.1300000000000041E-5</c:v>
                </c:pt>
                <c:pt idx="738">
                  <c:v>5.100000000000004E-5</c:v>
                </c:pt>
                <c:pt idx="739">
                  <c:v>5.0900000000000038E-5</c:v>
                </c:pt>
                <c:pt idx="740">
                  <c:v>5.0600000000000037E-5</c:v>
                </c:pt>
                <c:pt idx="741">
                  <c:v>5.0600000000000037E-5</c:v>
                </c:pt>
                <c:pt idx="742">
                  <c:v>5.0200000000000028E-5</c:v>
                </c:pt>
                <c:pt idx="743">
                  <c:v>5.0100000000000039E-5</c:v>
                </c:pt>
                <c:pt idx="744">
                  <c:v>4.9900000000000041E-5</c:v>
                </c:pt>
                <c:pt idx="745">
                  <c:v>4.9900000000000041E-5</c:v>
                </c:pt>
                <c:pt idx="746">
                  <c:v>4.9700000000000076E-5</c:v>
                </c:pt>
                <c:pt idx="747">
                  <c:v>4.8700000000000039E-5</c:v>
                </c:pt>
                <c:pt idx="748">
                  <c:v>4.8600000000000023E-5</c:v>
                </c:pt>
                <c:pt idx="749">
                  <c:v>4.8400000000000038E-5</c:v>
                </c:pt>
                <c:pt idx="750">
                  <c:v>4.8200000000000013E-5</c:v>
                </c:pt>
                <c:pt idx="751">
                  <c:v>4.8100000000000024E-5</c:v>
                </c:pt>
                <c:pt idx="752">
                  <c:v>4.8000000000000035E-5</c:v>
                </c:pt>
                <c:pt idx="753">
                  <c:v>4.7500000000000036E-5</c:v>
                </c:pt>
                <c:pt idx="754">
                  <c:v>4.7300000000000052E-5</c:v>
                </c:pt>
                <c:pt idx="755">
                  <c:v>4.7200000000000036E-5</c:v>
                </c:pt>
                <c:pt idx="756">
                  <c:v>4.7200000000000036E-5</c:v>
                </c:pt>
                <c:pt idx="757">
                  <c:v>4.7000000000000031E-5</c:v>
                </c:pt>
                <c:pt idx="758">
                  <c:v>4.6100000000000023E-5</c:v>
                </c:pt>
                <c:pt idx="759">
                  <c:v>4.6100000000000023E-5</c:v>
                </c:pt>
                <c:pt idx="760">
                  <c:v>4.6000000000000027E-5</c:v>
                </c:pt>
                <c:pt idx="761">
                  <c:v>4.6000000000000027E-5</c:v>
                </c:pt>
                <c:pt idx="762">
                  <c:v>4.5800000000000043E-5</c:v>
                </c:pt>
                <c:pt idx="763">
                  <c:v>4.5600000000000024E-5</c:v>
                </c:pt>
                <c:pt idx="764">
                  <c:v>4.540000000000004E-5</c:v>
                </c:pt>
                <c:pt idx="765">
                  <c:v>4.5000000000000037E-5</c:v>
                </c:pt>
                <c:pt idx="766">
                  <c:v>4.4900000000000041E-5</c:v>
                </c:pt>
                <c:pt idx="767">
                  <c:v>4.4500000000000038E-5</c:v>
                </c:pt>
                <c:pt idx="768">
                  <c:v>4.4400000000000049E-5</c:v>
                </c:pt>
                <c:pt idx="769">
                  <c:v>4.4400000000000049E-5</c:v>
                </c:pt>
                <c:pt idx="770">
                  <c:v>4.4400000000000049E-5</c:v>
                </c:pt>
                <c:pt idx="771">
                  <c:v>4.4300000000000047E-5</c:v>
                </c:pt>
                <c:pt idx="772">
                  <c:v>4.4100000000000042E-5</c:v>
                </c:pt>
                <c:pt idx="773">
                  <c:v>4.4100000000000042E-5</c:v>
                </c:pt>
                <c:pt idx="774">
                  <c:v>4.400000000000004E-5</c:v>
                </c:pt>
                <c:pt idx="775">
                  <c:v>4.3600000000000023E-5</c:v>
                </c:pt>
                <c:pt idx="776">
                  <c:v>4.2700000000000055E-5</c:v>
                </c:pt>
                <c:pt idx="777">
                  <c:v>4.2000000000000038E-5</c:v>
                </c:pt>
                <c:pt idx="778">
                  <c:v>4.1800000000000027E-5</c:v>
                </c:pt>
                <c:pt idx="779">
                  <c:v>4.1800000000000027E-5</c:v>
                </c:pt>
                <c:pt idx="780">
                  <c:v>4.1000000000000014E-5</c:v>
                </c:pt>
                <c:pt idx="781">
                  <c:v>4.0900000000000039E-5</c:v>
                </c:pt>
                <c:pt idx="782">
                  <c:v>4.0800000000000036E-5</c:v>
                </c:pt>
                <c:pt idx="783">
                  <c:v>4.0600000000000025E-5</c:v>
                </c:pt>
                <c:pt idx="784">
                  <c:v>3.9900000000000028E-5</c:v>
                </c:pt>
                <c:pt idx="785">
                  <c:v>3.9600000000000034E-5</c:v>
                </c:pt>
                <c:pt idx="786">
                  <c:v>3.9500000000000025E-5</c:v>
                </c:pt>
                <c:pt idx="787">
                  <c:v>3.9500000000000025E-5</c:v>
                </c:pt>
                <c:pt idx="788">
                  <c:v>3.9500000000000025E-5</c:v>
                </c:pt>
                <c:pt idx="789">
                  <c:v>3.9400000000000036E-5</c:v>
                </c:pt>
                <c:pt idx="790">
                  <c:v>3.9200000000000031E-5</c:v>
                </c:pt>
                <c:pt idx="791">
                  <c:v>3.9100000000000029E-5</c:v>
                </c:pt>
                <c:pt idx="792">
                  <c:v>3.8600000000000044E-5</c:v>
                </c:pt>
                <c:pt idx="793">
                  <c:v>3.8200000000000034E-5</c:v>
                </c:pt>
                <c:pt idx="794">
                  <c:v>3.760000000000004E-5</c:v>
                </c:pt>
                <c:pt idx="795">
                  <c:v>3.7500000000000044E-5</c:v>
                </c:pt>
                <c:pt idx="796">
                  <c:v>3.7500000000000044E-5</c:v>
                </c:pt>
                <c:pt idx="797">
                  <c:v>3.720000000000005E-5</c:v>
                </c:pt>
                <c:pt idx="798">
                  <c:v>3.7100000000000034E-5</c:v>
                </c:pt>
                <c:pt idx="799">
                  <c:v>3.6900000000000036E-5</c:v>
                </c:pt>
                <c:pt idx="800">
                  <c:v>3.6800000000000047E-5</c:v>
                </c:pt>
                <c:pt idx="801">
                  <c:v>3.6800000000000047E-5</c:v>
                </c:pt>
                <c:pt idx="802">
                  <c:v>3.6300000000000029E-5</c:v>
                </c:pt>
                <c:pt idx="803">
                  <c:v>3.6100000000000037E-5</c:v>
                </c:pt>
                <c:pt idx="804">
                  <c:v>3.5900000000000026E-5</c:v>
                </c:pt>
                <c:pt idx="805">
                  <c:v>3.5700000000000028E-5</c:v>
                </c:pt>
                <c:pt idx="806">
                  <c:v>3.5600000000000025E-5</c:v>
                </c:pt>
                <c:pt idx="807">
                  <c:v>3.5500000000000036E-5</c:v>
                </c:pt>
                <c:pt idx="808">
                  <c:v>3.5400000000000034E-5</c:v>
                </c:pt>
                <c:pt idx="809">
                  <c:v>3.5200000000000029E-5</c:v>
                </c:pt>
                <c:pt idx="810">
                  <c:v>3.5100000000000026E-5</c:v>
                </c:pt>
                <c:pt idx="811">
                  <c:v>3.5000000000000031E-5</c:v>
                </c:pt>
                <c:pt idx="812">
                  <c:v>3.4700000000000037E-5</c:v>
                </c:pt>
                <c:pt idx="813">
                  <c:v>3.4600000000000035E-5</c:v>
                </c:pt>
                <c:pt idx="814">
                  <c:v>3.4500000000000025E-5</c:v>
                </c:pt>
                <c:pt idx="815">
                  <c:v>3.3500000000000021E-5</c:v>
                </c:pt>
                <c:pt idx="816">
                  <c:v>3.3500000000000021E-5</c:v>
                </c:pt>
                <c:pt idx="817">
                  <c:v>3.3500000000000021E-5</c:v>
                </c:pt>
                <c:pt idx="818">
                  <c:v>3.2900000000000034E-5</c:v>
                </c:pt>
                <c:pt idx="819">
                  <c:v>3.2500000000000024E-5</c:v>
                </c:pt>
                <c:pt idx="820">
                  <c:v>3.2000000000000026E-5</c:v>
                </c:pt>
                <c:pt idx="821">
                  <c:v>3.2000000000000026E-5</c:v>
                </c:pt>
                <c:pt idx="822">
                  <c:v>3.1000000000000028E-5</c:v>
                </c:pt>
                <c:pt idx="823">
                  <c:v>3.1000000000000028E-5</c:v>
                </c:pt>
                <c:pt idx="824">
                  <c:v>3.0400000000000031E-5</c:v>
                </c:pt>
                <c:pt idx="825">
                  <c:v>3.0100000000000024E-5</c:v>
                </c:pt>
                <c:pt idx="826">
                  <c:v>2.9700000000000021E-5</c:v>
                </c:pt>
                <c:pt idx="827">
                  <c:v>2.9700000000000021E-5</c:v>
                </c:pt>
                <c:pt idx="828">
                  <c:v>2.910000000000002E-5</c:v>
                </c:pt>
                <c:pt idx="829">
                  <c:v>2.8300000000000017E-5</c:v>
                </c:pt>
                <c:pt idx="830">
                  <c:v>2.8200000000000018E-5</c:v>
                </c:pt>
                <c:pt idx="831">
                  <c:v>2.8100000000000012E-5</c:v>
                </c:pt>
                <c:pt idx="832">
                  <c:v>2.7400000000000029E-5</c:v>
                </c:pt>
                <c:pt idx="833">
                  <c:v>2.6600000000000023E-5</c:v>
                </c:pt>
                <c:pt idx="834">
                  <c:v>2.6500000000000021E-5</c:v>
                </c:pt>
                <c:pt idx="835">
                  <c:v>2.620000000000003E-5</c:v>
                </c:pt>
                <c:pt idx="836">
                  <c:v>2.6000000000000022E-5</c:v>
                </c:pt>
                <c:pt idx="837">
                  <c:v>2.550000000000002E-5</c:v>
                </c:pt>
                <c:pt idx="838">
                  <c:v>2.5400000000000024E-5</c:v>
                </c:pt>
                <c:pt idx="839">
                  <c:v>2.4600000000000019E-5</c:v>
                </c:pt>
                <c:pt idx="840">
                  <c:v>2.3800000000000016E-5</c:v>
                </c:pt>
                <c:pt idx="841">
                  <c:v>2.340000000000002E-5</c:v>
                </c:pt>
                <c:pt idx="842">
                  <c:v>2.3200000000000018E-5</c:v>
                </c:pt>
                <c:pt idx="843">
                  <c:v>2.2900000000000021E-5</c:v>
                </c:pt>
                <c:pt idx="844">
                  <c:v>2.2800000000000026E-5</c:v>
                </c:pt>
                <c:pt idx="845">
                  <c:v>2.2200000000000025E-5</c:v>
                </c:pt>
                <c:pt idx="846">
                  <c:v>2.2100000000000019E-5</c:v>
                </c:pt>
                <c:pt idx="847">
                  <c:v>2.2100000000000019E-5</c:v>
                </c:pt>
                <c:pt idx="848">
                  <c:v>2.1000000000000016E-5</c:v>
                </c:pt>
                <c:pt idx="849">
                  <c:v>2.0700000000000012E-5</c:v>
                </c:pt>
                <c:pt idx="850">
                  <c:v>2.0400000000000018E-5</c:v>
                </c:pt>
                <c:pt idx="851">
                  <c:v>1.9100000000000024E-5</c:v>
                </c:pt>
                <c:pt idx="852">
                  <c:v>1.8300000000000021E-5</c:v>
                </c:pt>
                <c:pt idx="853">
                  <c:v>1.8200000000000015E-5</c:v>
                </c:pt>
                <c:pt idx="854">
                  <c:v>1.630000000000002E-5</c:v>
                </c:pt>
                <c:pt idx="855">
                  <c:v>1.4500000000000012E-5</c:v>
                </c:pt>
                <c:pt idx="856">
                  <c:v>1.4500000000000012E-5</c:v>
                </c:pt>
                <c:pt idx="857">
                  <c:v>1.4500000000000012E-5</c:v>
                </c:pt>
                <c:pt idx="858">
                  <c:v>1.4200000000000011E-5</c:v>
                </c:pt>
                <c:pt idx="859">
                  <c:v>1.4100000000000012E-5</c:v>
                </c:pt>
                <c:pt idx="860">
                  <c:v>1.3700000000000015E-5</c:v>
                </c:pt>
                <c:pt idx="861">
                  <c:v>1.1400000000000009E-5</c:v>
                </c:pt>
                <c:pt idx="862">
                  <c:v>1.1100000000000016E-5</c:v>
                </c:pt>
                <c:pt idx="863">
                  <c:v>8.4800000000000103E-6</c:v>
                </c:pt>
                <c:pt idx="864">
                  <c:v>7.7300000000000107E-6</c:v>
                </c:pt>
              </c:numCache>
            </c:numRef>
          </c:xVal>
          <c:yVal>
            <c:numRef>
              <c:f>'LCF-copy'!$G$7:$G$871</c:f>
              <c:numCache>
                <c:formatCode>General</c:formatCode>
                <c:ptCount val="865"/>
                <c:pt idx="0">
                  <c:v>1.1560693641618513E-3</c:v>
                </c:pt>
                <c:pt idx="1">
                  <c:v>2.3121387283236996E-3</c:v>
                </c:pt>
                <c:pt idx="2">
                  <c:v>3.4682080924855496E-3</c:v>
                </c:pt>
                <c:pt idx="3">
                  <c:v>4.6242774566473965E-3</c:v>
                </c:pt>
                <c:pt idx="4">
                  <c:v>5.7803468208092509E-3</c:v>
                </c:pt>
                <c:pt idx="5">
                  <c:v>6.9364161849711078E-3</c:v>
                </c:pt>
                <c:pt idx="6">
                  <c:v>8.0924855491329595E-3</c:v>
                </c:pt>
                <c:pt idx="7">
                  <c:v>9.2485549132948E-3</c:v>
                </c:pt>
                <c:pt idx="8">
                  <c:v>1.0404624277456653E-2</c:v>
                </c:pt>
                <c:pt idx="9">
                  <c:v>1.1560693641618509E-2</c:v>
                </c:pt>
                <c:pt idx="10">
                  <c:v>1.2716763005780346E-2</c:v>
                </c:pt>
                <c:pt idx="11">
                  <c:v>1.3872832369942207E-2</c:v>
                </c:pt>
                <c:pt idx="12">
                  <c:v>1.5028901734104049E-2</c:v>
                </c:pt>
                <c:pt idx="13">
                  <c:v>1.6184971098265916E-2</c:v>
                </c:pt>
                <c:pt idx="14">
                  <c:v>1.7341040462427751E-2</c:v>
                </c:pt>
                <c:pt idx="15">
                  <c:v>1.84971098265896E-2</c:v>
                </c:pt>
                <c:pt idx="16">
                  <c:v>1.9653179190751456E-2</c:v>
                </c:pt>
                <c:pt idx="17">
                  <c:v>2.080924855491333E-2</c:v>
                </c:pt>
                <c:pt idx="18">
                  <c:v>2.1965317919075182E-2</c:v>
                </c:pt>
                <c:pt idx="19">
                  <c:v>2.3121387283237E-2</c:v>
                </c:pt>
                <c:pt idx="20">
                  <c:v>2.4277456647398832E-2</c:v>
                </c:pt>
                <c:pt idx="21">
                  <c:v>2.5433526011560705E-2</c:v>
                </c:pt>
                <c:pt idx="22">
                  <c:v>2.6589595375722558E-2</c:v>
                </c:pt>
                <c:pt idx="23">
                  <c:v>2.77456647398844E-2</c:v>
                </c:pt>
                <c:pt idx="24">
                  <c:v>2.8901734104046239E-2</c:v>
                </c:pt>
                <c:pt idx="25">
                  <c:v>3.0057803468208109E-2</c:v>
                </c:pt>
                <c:pt idx="26">
                  <c:v>3.1213872832369975E-2</c:v>
                </c:pt>
                <c:pt idx="27">
                  <c:v>3.2369942196531803E-2</c:v>
                </c:pt>
                <c:pt idx="28">
                  <c:v>3.3526011560693646E-2</c:v>
                </c:pt>
                <c:pt idx="29">
                  <c:v>3.4682080924855495E-2</c:v>
                </c:pt>
                <c:pt idx="30">
                  <c:v>3.5838150289017372E-2</c:v>
                </c:pt>
                <c:pt idx="31">
                  <c:v>3.6994219653179221E-2</c:v>
                </c:pt>
                <c:pt idx="32">
                  <c:v>3.8150289017341035E-2</c:v>
                </c:pt>
                <c:pt idx="33">
                  <c:v>3.9306358381502891E-2</c:v>
                </c:pt>
                <c:pt idx="34">
                  <c:v>4.0462427745664796E-2</c:v>
                </c:pt>
                <c:pt idx="35">
                  <c:v>4.1618497109826638E-2</c:v>
                </c:pt>
                <c:pt idx="36">
                  <c:v>4.2774566473988425E-2</c:v>
                </c:pt>
                <c:pt idx="37">
                  <c:v>4.393063583815033E-2</c:v>
                </c:pt>
                <c:pt idx="38">
                  <c:v>4.5086705202312144E-2</c:v>
                </c:pt>
                <c:pt idx="39">
                  <c:v>4.6242774566473972E-2</c:v>
                </c:pt>
                <c:pt idx="40">
                  <c:v>4.7398843930635877E-2</c:v>
                </c:pt>
                <c:pt idx="41">
                  <c:v>4.8554913294797684E-2</c:v>
                </c:pt>
                <c:pt idx="42">
                  <c:v>4.9710982658959568E-2</c:v>
                </c:pt>
                <c:pt idx="43">
                  <c:v>5.0867052023121431E-2</c:v>
                </c:pt>
                <c:pt idx="44">
                  <c:v>5.202312138728328E-2</c:v>
                </c:pt>
                <c:pt idx="45">
                  <c:v>5.3179190751445095E-2</c:v>
                </c:pt>
                <c:pt idx="46">
                  <c:v>5.4335260115606986E-2</c:v>
                </c:pt>
                <c:pt idx="47">
                  <c:v>5.5491329479768793E-2</c:v>
                </c:pt>
                <c:pt idx="48">
                  <c:v>5.664739884393067E-2</c:v>
                </c:pt>
                <c:pt idx="49">
                  <c:v>5.7803468208092491E-2</c:v>
                </c:pt>
                <c:pt idx="50">
                  <c:v>5.8959537572254313E-2</c:v>
                </c:pt>
                <c:pt idx="51">
                  <c:v>6.0115606936416238E-2</c:v>
                </c:pt>
                <c:pt idx="52">
                  <c:v>6.1271676300578025E-2</c:v>
                </c:pt>
                <c:pt idx="53">
                  <c:v>6.2427745664739867E-2</c:v>
                </c:pt>
                <c:pt idx="54">
                  <c:v>6.3583815028901772E-2</c:v>
                </c:pt>
                <c:pt idx="55">
                  <c:v>6.4739884393063593E-2</c:v>
                </c:pt>
                <c:pt idx="56">
                  <c:v>6.589595375722547E-2</c:v>
                </c:pt>
                <c:pt idx="57">
                  <c:v>6.7052023121387333E-2</c:v>
                </c:pt>
                <c:pt idx="58">
                  <c:v>6.8208092485549127E-2</c:v>
                </c:pt>
                <c:pt idx="59">
                  <c:v>6.9364161849711059E-2</c:v>
                </c:pt>
                <c:pt idx="60">
                  <c:v>7.052023121387288E-2</c:v>
                </c:pt>
                <c:pt idx="61">
                  <c:v>7.1676300578034688E-2</c:v>
                </c:pt>
                <c:pt idx="62">
                  <c:v>7.2832369942196606E-2</c:v>
                </c:pt>
                <c:pt idx="63">
                  <c:v>7.39884393063584E-2</c:v>
                </c:pt>
                <c:pt idx="64">
                  <c:v>7.5144508670520235E-2</c:v>
                </c:pt>
                <c:pt idx="65">
                  <c:v>7.6300578034682084E-2</c:v>
                </c:pt>
                <c:pt idx="66">
                  <c:v>7.7456647398843989E-2</c:v>
                </c:pt>
                <c:pt idx="67">
                  <c:v>7.8612716763005797E-2</c:v>
                </c:pt>
                <c:pt idx="68">
                  <c:v>7.9768786127167687E-2</c:v>
                </c:pt>
                <c:pt idx="69">
                  <c:v>8.0924855491329592E-2</c:v>
                </c:pt>
                <c:pt idx="70">
                  <c:v>8.208092485549133E-2</c:v>
                </c:pt>
                <c:pt idx="71">
                  <c:v>8.3236994219653249E-2</c:v>
                </c:pt>
                <c:pt idx="72">
                  <c:v>8.439306358381507E-2</c:v>
                </c:pt>
                <c:pt idx="73">
                  <c:v>8.5549132947976919E-2</c:v>
                </c:pt>
                <c:pt idx="74">
                  <c:v>8.6705202312138713E-2</c:v>
                </c:pt>
                <c:pt idx="75">
                  <c:v>8.786127167630052E-2</c:v>
                </c:pt>
                <c:pt idx="76">
                  <c:v>8.9017341040462522E-2</c:v>
                </c:pt>
                <c:pt idx="77">
                  <c:v>9.0173410404624219E-2</c:v>
                </c:pt>
                <c:pt idx="78">
                  <c:v>9.132947976878622E-2</c:v>
                </c:pt>
                <c:pt idx="79">
                  <c:v>9.2485549132948E-2</c:v>
                </c:pt>
                <c:pt idx="80">
                  <c:v>9.3641618497109863E-2</c:v>
                </c:pt>
                <c:pt idx="81">
                  <c:v>9.4797687861271698E-2</c:v>
                </c:pt>
                <c:pt idx="82">
                  <c:v>9.595375722543352E-2</c:v>
                </c:pt>
                <c:pt idx="83">
                  <c:v>9.7109826589595397E-2</c:v>
                </c:pt>
                <c:pt idx="84">
                  <c:v>9.8265895953757343E-2</c:v>
                </c:pt>
                <c:pt idx="85">
                  <c:v>9.9421965317919192E-2</c:v>
                </c:pt>
                <c:pt idx="86">
                  <c:v>0.10057803468208093</c:v>
                </c:pt>
                <c:pt idx="87">
                  <c:v>0.10173410404624289</c:v>
                </c:pt>
                <c:pt idx="88">
                  <c:v>0.10289017341040467</c:v>
                </c:pt>
                <c:pt idx="89">
                  <c:v>0.10404624277456655</c:v>
                </c:pt>
                <c:pt idx="90">
                  <c:v>0.10520231213872833</c:v>
                </c:pt>
                <c:pt idx="91">
                  <c:v>0.10635838150289011</c:v>
                </c:pt>
                <c:pt idx="92">
                  <c:v>0.10751445086705202</c:v>
                </c:pt>
                <c:pt idx="93">
                  <c:v>0.108670520231214</c:v>
                </c:pt>
                <c:pt idx="94">
                  <c:v>0.10982658959537571</c:v>
                </c:pt>
                <c:pt idx="95">
                  <c:v>0.11098265895953759</c:v>
                </c:pt>
                <c:pt idx="96">
                  <c:v>0.1121387283236995</c:v>
                </c:pt>
                <c:pt idx="97">
                  <c:v>0.11329479768786128</c:v>
                </c:pt>
                <c:pt idx="98">
                  <c:v>0.11445086705202306</c:v>
                </c:pt>
                <c:pt idx="99">
                  <c:v>0.11560693641618507</c:v>
                </c:pt>
                <c:pt idx="100">
                  <c:v>0.11676300578034689</c:v>
                </c:pt>
                <c:pt idx="101">
                  <c:v>0.11791907514450864</c:v>
                </c:pt>
                <c:pt idx="102">
                  <c:v>0.11907514450867061</c:v>
                </c:pt>
                <c:pt idx="103">
                  <c:v>0.12023121387283243</c:v>
                </c:pt>
                <c:pt idx="104">
                  <c:v>0.12138728323699421</c:v>
                </c:pt>
                <c:pt idx="105">
                  <c:v>0.12254335260115606</c:v>
                </c:pt>
                <c:pt idx="106">
                  <c:v>0.123699421965318</c:v>
                </c:pt>
                <c:pt idx="107">
                  <c:v>0.12485549132947975</c:v>
                </c:pt>
                <c:pt idx="108">
                  <c:v>0.12601156069364153</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0.13641618497109842</c:v>
                </c:pt>
                <c:pt idx="118">
                  <c:v>0.13757225433526019</c:v>
                </c:pt>
                <c:pt idx="119">
                  <c:v>0.13872832369942203</c:v>
                </c:pt>
                <c:pt idx="120">
                  <c:v>0.13988439306358383</c:v>
                </c:pt>
                <c:pt idx="121">
                  <c:v>0.14104046242774579</c:v>
                </c:pt>
                <c:pt idx="122">
                  <c:v>0.14219653179190761</c:v>
                </c:pt>
                <c:pt idx="123">
                  <c:v>0.1433526011560694</c:v>
                </c:pt>
                <c:pt idx="124">
                  <c:v>0.14450867052023131</c:v>
                </c:pt>
                <c:pt idx="125">
                  <c:v>0.14566473988439324</c:v>
                </c:pt>
                <c:pt idx="126">
                  <c:v>0.14682080924855478</c:v>
                </c:pt>
                <c:pt idx="127">
                  <c:v>0.14797687861271677</c:v>
                </c:pt>
                <c:pt idx="128">
                  <c:v>0.1491329479768787</c:v>
                </c:pt>
                <c:pt idx="129">
                  <c:v>0.15028901734104055</c:v>
                </c:pt>
                <c:pt idx="130">
                  <c:v>0.15144508670520251</c:v>
                </c:pt>
                <c:pt idx="131">
                  <c:v>0.15260115606936428</c:v>
                </c:pt>
                <c:pt idx="132">
                  <c:v>0.1537572254335261</c:v>
                </c:pt>
                <c:pt idx="133">
                  <c:v>0.15491329479768806</c:v>
                </c:pt>
                <c:pt idx="134">
                  <c:v>0.15606936416184988</c:v>
                </c:pt>
                <c:pt idx="135">
                  <c:v>0.15722543352601179</c:v>
                </c:pt>
                <c:pt idx="136">
                  <c:v>0.15838150289017341</c:v>
                </c:pt>
                <c:pt idx="137">
                  <c:v>0.15953757225433526</c:v>
                </c:pt>
                <c:pt idx="138">
                  <c:v>0.16069364161849714</c:v>
                </c:pt>
                <c:pt idx="139">
                  <c:v>0.16184971098265891</c:v>
                </c:pt>
                <c:pt idx="140">
                  <c:v>0.16300578034682095</c:v>
                </c:pt>
                <c:pt idx="141">
                  <c:v>0.16416184971098269</c:v>
                </c:pt>
                <c:pt idx="142">
                  <c:v>0.16531791907514454</c:v>
                </c:pt>
                <c:pt idx="143">
                  <c:v>0.16647398843930641</c:v>
                </c:pt>
                <c:pt idx="144">
                  <c:v>0.16763005780346824</c:v>
                </c:pt>
                <c:pt idx="145">
                  <c:v>0.16878612716763017</c:v>
                </c:pt>
                <c:pt idx="146">
                  <c:v>0.1699421965317921</c:v>
                </c:pt>
                <c:pt idx="147">
                  <c:v>0.17109826589595384</c:v>
                </c:pt>
                <c:pt idx="148">
                  <c:v>0.17225433526011569</c:v>
                </c:pt>
                <c:pt idx="149">
                  <c:v>0.17341040462427754</c:v>
                </c:pt>
                <c:pt idx="150">
                  <c:v>0.17456647398843939</c:v>
                </c:pt>
                <c:pt idx="151">
                  <c:v>0.17572254335260121</c:v>
                </c:pt>
                <c:pt idx="152">
                  <c:v>0.176878612716763</c:v>
                </c:pt>
                <c:pt idx="153">
                  <c:v>0.17803468208092496</c:v>
                </c:pt>
                <c:pt idx="154">
                  <c:v>0.1791907514450867</c:v>
                </c:pt>
                <c:pt idx="155">
                  <c:v>0.18034682080924863</c:v>
                </c:pt>
                <c:pt idx="156">
                  <c:v>0.18150289017341048</c:v>
                </c:pt>
                <c:pt idx="157">
                  <c:v>0.18265895953757233</c:v>
                </c:pt>
                <c:pt idx="158">
                  <c:v>0.18381502890173418</c:v>
                </c:pt>
                <c:pt idx="159">
                  <c:v>0.18497109826589594</c:v>
                </c:pt>
                <c:pt idx="160">
                  <c:v>0.18612716763005777</c:v>
                </c:pt>
                <c:pt idx="161">
                  <c:v>0.18728323699421975</c:v>
                </c:pt>
                <c:pt idx="162">
                  <c:v>0.18843930635838163</c:v>
                </c:pt>
                <c:pt idx="163">
                  <c:v>0.18959537572254345</c:v>
                </c:pt>
                <c:pt idx="164">
                  <c:v>0.1907514450867053</c:v>
                </c:pt>
                <c:pt idx="165">
                  <c:v>0.19190751445086709</c:v>
                </c:pt>
                <c:pt idx="166">
                  <c:v>0.19306358381502894</c:v>
                </c:pt>
                <c:pt idx="167">
                  <c:v>0.19421965317919088</c:v>
                </c:pt>
                <c:pt idx="168">
                  <c:v>0.19537572254335256</c:v>
                </c:pt>
                <c:pt idx="169">
                  <c:v>0.19653179190751441</c:v>
                </c:pt>
                <c:pt idx="170">
                  <c:v>0.19768786127167626</c:v>
                </c:pt>
                <c:pt idx="171">
                  <c:v>0.19884393063583827</c:v>
                </c:pt>
                <c:pt idx="172">
                  <c:v>0.2</c:v>
                </c:pt>
                <c:pt idx="173">
                  <c:v>0.20115606936416186</c:v>
                </c:pt>
                <c:pt idx="174">
                  <c:v>0.20231213872832379</c:v>
                </c:pt>
                <c:pt idx="175">
                  <c:v>0.20346820809248575</c:v>
                </c:pt>
                <c:pt idx="176">
                  <c:v>0.20462427745664738</c:v>
                </c:pt>
                <c:pt idx="177">
                  <c:v>0.20578034682080934</c:v>
                </c:pt>
                <c:pt idx="178">
                  <c:v>0.20693641618497127</c:v>
                </c:pt>
                <c:pt idx="179">
                  <c:v>0.20809248554913315</c:v>
                </c:pt>
                <c:pt idx="180">
                  <c:v>0.20924855491329489</c:v>
                </c:pt>
                <c:pt idx="181">
                  <c:v>0.21040462427745671</c:v>
                </c:pt>
                <c:pt idx="182">
                  <c:v>0.2115606936416185</c:v>
                </c:pt>
                <c:pt idx="183">
                  <c:v>0.21271676300578041</c:v>
                </c:pt>
                <c:pt idx="184">
                  <c:v>0.2138728323699422</c:v>
                </c:pt>
                <c:pt idx="185">
                  <c:v>0.21502890173410413</c:v>
                </c:pt>
                <c:pt idx="186">
                  <c:v>0.2161849710982659</c:v>
                </c:pt>
                <c:pt idx="187">
                  <c:v>0.21734104046242797</c:v>
                </c:pt>
                <c:pt idx="188">
                  <c:v>0.21849710982658974</c:v>
                </c:pt>
                <c:pt idx="189">
                  <c:v>0.21965317919075145</c:v>
                </c:pt>
                <c:pt idx="190">
                  <c:v>0.22080924855491341</c:v>
                </c:pt>
                <c:pt idx="191">
                  <c:v>0.2219653179190752</c:v>
                </c:pt>
                <c:pt idx="192">
                  <c:v>0.22312138728323697</c:v>
                </c:pt>
                <c:pt idx="193">
                  <c:v>0.22427745664739895</c:v>
                </c:pt>
                <c:pt idx="194">
                  <c:v>0.22543352601156072</c:v>
                </c:pt>
                <c:pt idx="195">
                  <c:v>0.22658959537572262</c:v>
                </c:pt>
                <c:pt idx="196">
                  <c:v>0.22774566473988442</c:v>
                </c:pt>
                <c:pt idx="197">
                  <c:v>0.22890173410404629</c:v>
                </c:pt>
                <c:pt idx="198">
                  <c:v>0.23005780346820809</c:v>
                </c:pt>
                <c:pt idx="199">
                  <c:v>0.23121387283237008</c:v>
                </c:pt>
                <c:pt idx="200">
                  <c:v>0.23236994219653187</c:v>
                </c:pt>
                <c:pt idx="201">
                  <c:v>0.23352601156069372</c:v>
                </c:pt>
                <c:pt idx="202">
                  <c:v>0.2346820809248554</c:v>
                </c:pt>
                <c:pt idx="203">
                  <c:v>0.23583815028901733</c:v>
                </c:pt>
                <c:pt idx="204">
                  <c:v>0.23699421965317921</c:v>
                </c:pt>
                <c:pt idx="205">
                  <c:v>0.23815028901734112</c:v>
                </c:pt>
                <c:pt idx="206">
                  <c:v>0.23930635838150291</c:v>
                </c:pt>
                <c:pt idx="207">
                  <c:v>0.24046242774566481</c:v>
                </c:pt>
                <c:pt idx="208">
                  <c:v>0.24161849710982675</c:v>
                </c:pt>
                <c:pt idx="209">
                  <c:v>0.24277456647398837</c:v>
                </c:pt>
                <c:pt idx="210">
                  <c:v>0.24393063583815036</c:v>
                </c:pt>
                <c:pt idx="211">
                  <c:v>0.24508670520231221</c:v>
                </c:pt>
                <c:pt idx="212">
                  <c:v>0.24624277456647414</c:v>
                </c:pt>
                <c:pt idx="213">
                  <c:v>0.24739884393063591</c:v>
                </c:pt>
                <c:pt idx="214">
                  <c:v>0.2485549132947977</c:v>
                </c:pt>
                <c:pt idx="215">
                  <c:v>0.24971098265895961</c:v>
                </c:pt>
                <c:pt idx="216">
                  <c:v>0.25086705202312115</c:v>
                </c:pt>
                <c:pt idx="217">
                  <c:v>0.25202312138728339</c:v>
                </c:pt>
                <c:pt idx="218">
                  <c:v>0.25317919075144507</c:v>
                </c:pt>
                <c:pt idx="219">
                  <c:v>0.25433526011560692</c:v>
                </c:pt>
                <c:pt idx="220">
                  <c:v>0.25549132947976877</c:v>
                </c:pt>
                <c:pt idx="221">
                  <c:v>0.25664739884393045</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0.26936416184971129</c:v>
                </c:pt>
                <c:pt idx="233">
                  <c:v>0.27052023121387297</c:v>
                </c:pt>
                <c:pt idx="234">
                  <c:v>0.27167630057803466</c:v>
                </c:pt>
                <c:pt idx="235">
                  <c:v>0.27283236994219667</c:v>
                </c:pt>
                <c:pt idx="236">
                  <c:v>0.27398843930635852</c:v>
                </c:pt>
                <c:pt idx="237">
                  <c:v>0.2751445086705202</c:v>
                </c:pt>
                <c:pt idx="238">
                  <c:v>0.27630057803468239</c:v>
                </c:pt>
                <c:pt idx="239">
                  <c:v>0.27745664739884429</c:v>
                </c:pt>
                <c:pt idx="240">
                  <c:v>0.27861271676300581</c:v>
                </c:pt>
                <c:pt idx="241">
                  <c:v>0.27976878612716782</c:v>
                </c:pt>
                <c:pt idx="242">
                  <c:v>0.28092485549132951</c:v>
                </c:pt>
                <c:pt idx="243">
                  <c:v>0.28208092485549152</c:v>
                </c:pt>
                <c:pt idx="244">
                  <c:v>0.28323699421965343</c:v>
                </c:pt>
                <c:pt idx="245">
                  <c:v>0.28439306358381522</c:v>
                </c:pt>
                <c:pt idx="246">
                  <c:v>0.2855491329479769</c:v>
                </c:pt>
                <c:pt idx="247">
                  <c:v>0.28670520231213875</c:v>
                </c:pt>
                <c:pt idx="248">
                  <c:v>0.28786127167630077</c:v>
                </c:pt>
                <c:pt idx="249">
                  <c:v>0.28901734104046262</c:v>
                </c:pt>
                <c:pt idx="250">
                  <c:v>0.2901734104046243</c:v>
                </c:pt>
                <c:pt idx="251">
                  <c:v>0.29132947976878643</c:v>
                </c:pt>
                <c:pt idx="252">
                  <c:v>0.29248554913294833</c:v>
                </c:pt>
                <c:pt idx="253">
                  <c:v>0.29364161849710979</c:v>
                </c:pt>
                <c:pt idx="254">
                  <c:v>0.29479768786127181</c:v>
                </c:pt>
                <c:pt idx="255">
                  <c:v>0.29595375722543371</c:v>
                </c:pt>
                <c:pt idx="256">
                  <c:v>0.29710982658959539</c:v>
                </c:pt>
                <c:pt idx="257">
                  <c:v>0.29826589595375746</c:v>
                </c:pt>
                <c:pt idx="258">
                  <c:v>0.29942196531791959</c:v>
                </c:pt>
                <c:pt idx="259">
                  <c:v>0.30057803468208111</c:v>
                </c:pt>
                <c:pt idx="260">
                  <c:v>0.30173410404624285</c:v>
                </c:pt>
                <c:pt idx="261">
                  <c:v>0.30289017341040492</c:v>
                </c:pt>
                <c:pt idx="262">
                  <c:v>0.30404624277456666</c:v>
                </c:pt>
                <c:pt idx="263">
                  <c:v>0.30520231213872834</c:v>
                </c:pt>
                <c:pt idx="264">
                  <c:v>0.30635838150289058</c:v>
                </c:pt>
                <c:pt idx="265">
                  <c:v>0.30751445086705237</c:v>
                </c:pt>
                <c:pt idx="266">
                  <c:v>0.30867052023121405</c:v>
                </c:pt>
                <c:pt idx="267">
                  <c:v>0.30982658959537612</c:v>
                </c:pt>
                <c:pt idx="268">
                  <c:v>0.31098265895953786</c:v>
                </c:pt>
                <c:pt idx="269">
                  <c:v>0.3121387283236996</c:v>
                </c:pt>
                <c:pt idx="270">
                  <c:v>0.31329479768786161</c:v>
                </c:pt>
                <c:pt idx="271">
                  <c:v>0.31445086705202352</c:v>
                </c:pt>
                <c:pt idx="272">
                  <c:v>0.31560693641618481</c:v>
                </c:pt>
                <c:pt idx="273">
                  <c:v>0.31676300578034688</c:v>
                </c:pt>
                <c:pt idx="274">
                  <c:v>0.31791907514450907</c:v>
                </c:pt>
                <c:pt idx="275">
                  <c:v>0.31907514450867058</c:v>
                </c:pt>
                <c:pt idx="276">
                  <c:v>0.32023121387283238</c:v>
                </c:pt>
                <c:pt idx="277">
                  <c:v>0.32138728323699461</c:v>
                </c:pt>
                <c:pt idx="278">
                  <c:v>0.32254335260115591</c:v>
                </c:pt>
                <c:pt idx="279">
                  <c:v>0.32369942196531792</c:v>
                </c:pt>
                <c:pt idx="280">
                  <c:v>0.32485549132948027</c:v>
                </c:pt>
                <c:pt idx="281">
                  <c:v>0.32601156069364201</c:v>
                </c:pt>
                <c:pt idx="282">
                  <c:v>0.32716763005780375</c:v>
                </c:pt>
                <c:pt idx="283">
                  <c:v>0.32832369942196554</c:v>
                </c:pt>
                <c:pt idx="284">
                  <c:v>0.32947976878612739</c:v>
                </c:pt>
                <c:pt idx="285">
                  <c:v>0.33063583815028902</c:v>
                </c:pt>
                <c:pt idx="286">
                  <c:v>0.33179190751445103</c:v>
                </c:pt>
                <c:pt idx="287">
                  <c:v>0.33294797687861305</c:v>
                </c:pt>
                <c:pt idx="288">
                  <c:v>0.33410404624277473</c:v>
                </c:pt>
                <c:pt idx="289">
                  <c:v>0.33526011560693642</c:v>
                </c:pt>
                <c:pt idx="290">
                  <c:v>0.33641618497109854</c:v>
                </c:pt>
                <c:pt idx="291">
                  <c:v>0.33757225433526045</c:v>
                </c:pt>
                <c:pt idx="292">
                  <c:v>0.3387283236994223</c:v>
                </c:pt>
                <c:pt idx="293">
                  <c:v>0.3398843930635842</c:v>
                </c:pt>
                <c:pt idx="294">
                  <c:v>0.34104046242774588</c:v>
                </c:pt>
                <c:pt idx="295">
                  <c:v>0.34219653179190757</c:v>
                </c:pt>
                <c:pt idx="296">
                  <c:v>0.34335260115606964</c:v>
                </c:pt>
                <c:pt idx="297">
                  <c:v>0.34450867052023132</c:v>
                </c:pt>
                <c:pt idx="298">
                  <c:v>0.34566473988439328</c:v>
                </c:pt>
                <c:pt idx="299">
                  <c:v>0.3468208092485553</c:v>
                </c:pt>
                <c:pt idx="300">
                  <c:v>0.34797687861271703</c:v>
                </c:pt>
                <c:pt idx="301">
                  <c:v>0.34913294797687883</c:v>
                </c:pt>
                <c:pt idx="302">
                  <c:v>0.35028901734104062</c:v>
                </c:pt>
                <c:pt idx="303">
                  <c:v>0.3514450867052023</c:v>
                </c:pt>
                <c:pt idx="304">
                  <c:v>0.35260115606936415</c:v>
                </c:pt>
                <c:pt idx="305">
                  <c:v>0.35375722543352583</c:v>
                </c:pt>
                <c:pt idx="306">
                  <c:v>0.35491329479768802</c:v>
                </c:pt>
                <c:pt idx="307">
                  <c:v>0.35606936416184992</c:v>
                </c:pt>
                <c:pt idx="308">
                  <c:v>0.35722543352601155</c:v>
                </c:pt>
                <c:pt idx="309">
                  <c:v>0.35838150289017356</c:v>
                </c:pt>
                <c:pt idx="310">
                  <c:v>0.3595375722543353</c:v>
                </c:pt>
                <c:pt idx="311">
                  <c:v>0.3606936416184971</c:v>
                </c:pt>
                <c:pt idx="312">
                  <c:v>0.36184971098265928</c:v>
                </c:pt>
                <c:pt idx="313">
                  <c:v>0.36300578034682102</c:v>
                </c:pt>
                <c:pt idx="314">
                  <c:v>0.36416184971098281</c:v>
                </c:pt>
                <c:pt idx="315">
                  <c:v>0.36531791907514483</c:v>
                </c:pt>
                <c:pt idx="316">
                  <c:v>0.36647398843930651</c:v>
                </c:pt>
                <c:pt idx="317">
                  <c:v>0.3676300578034683</c:v>
                </c:pt>
                <c:pt idx="318">
                  <c:v>0.36878612716763037</c:v>
                </c:pt>
                <c:pt idx="319">
                  <c:v>0.36994219653179189</c:v>
                </c:pt>
                <c:pt idx="320">
                  <c:v>0.37109826589595413</c:v>
                </c:pt>
                <c:pt idx="321">
                  <c:v>0.37225433526011575</c:v>
                </c:pt>
                <c:pt idx="322">
                  <c:v>0.37341040462427777</c:v>
                </c:pt>
                <c:pt idx="323">
                  <c:v>0.37456647398843967</c:v>
                </c:pt>
                <c:pt idx="324">
                  <c:v>0.37572254335260152</c:v>
                </c:pt>
                <c:pt idx="325">
                  <c:v>0.37687861271676326</c:v>
                </c:pt>
                <c:pt idx="326">
                  <c:v>0.378034682080925</c:v>
                </c:pt>
                <c:pt idx="327">
                  <c:v>0.37919075144508668</c:v>
                </c:pt>
                <c:pt idx="328">
                  <c:v>0.38034682080924898</c:v>
                </c:pt>
                <c:pt idx="329">
                  <c:v>0.38150289017341066</c:v>
                </c:pt>
                <c:pt idx="330">
                  <c:v>0.38265895953757245</c:v>
                </c:pt>
                <c:pt idx="331">
                  <c:v>0.38381502890173408</c:v>
                </c:pt>
                <c:pt idx="332">
                  <c:v>0.38497109826589626</c:v>
                </c:pt>
                <c:pt idx="333">
                  <c:v>0.38612716763005811</c:v>
                </c:pt>
                <c:pt idx="334">
                  <c:v>0.3872832369942199</c:v>
                </c:pt>
                <c:pt idx="335">
                  <c:v>0.38843930635838148</c:v>
                </c:pt>
                <c:pt idx="336">
                  <c:v>0.38959537572254366</c:v>
                </c:pt>
                <c:pt idx="337">
                  <c:v>0.39075144508670528</c:v>
                </c:pt>
                <c:pt idx="338">
                  <c:v>0.39190751445086736</c:v>
                </c:pt>
                <c:pt idx="339">
                  <c:v>0.39306358381502926</c:v>
                </c:pt>
                <c:pt idx="340">
                  <c:v>0.39421965317919094</c:v>
                </c:pt>
                <c:pt idx="341">
                  <c:v>0.3953757225433529</c:v>
                </c:pt>
                <c:pt idx="342">
                  <c:v>0.39653179190751475</c:v>
                </c:pt>
                <c:pt idx="343">
                  <c:v>0.39768786127167677</c:v>
                </c:pt>
                <c:pt idx="344">
                  <c:v>0.3988439306358384</c:v>
                </c:pt>
                <c:pt idx="345">
                  <c:v>0.4</c:v>
                </c:pt>
                <c:pt idx="346">
                  <c:v>0.40115606936416215</c:v>
                </c:pt>
                <c:pt idx="347">
                  <c:v>0.40231213872832372</c:v>
                </c:pt>
                <c:pt idx="348">
                  <c:v>0.40346820809248585</c:v>
                </c:pt>
                <c:pt idx="349">
                  <c:v>0.40462427745664764</c:v>
                </c:pt>
                <c:pt idx="350">
                  <c:v>0.40578034682080932</c:v>
                </c:pt>
                <c:pt idx="351">
                  <c:v>0.40693641618497134</c:v>
                </c:pt>
                <c:pt idx="352">
                  <c:v>0.40809248554913297</c:v>
                </c:pt>
                <c:pt idx="353">
                  <c:v>0.40924855491329476</c:v>
                </c:pt>
                <c:pt idx="354">
                  <c:v>0.410404624277457</c:v>
                </c:pt>
                <c:pt idx="355">
                  <c:v>0.41156069364161868</c:v>
                </c:pt>
                <c:pt idx="356">
                  <c:v>0.41271676300578053</c:v>
                </c:pt>
                <c:pt idx="357">
                  <c:v>0.41387283236994266</c:v>
                </c:pt>
                <c:pt idx="358">
                  <c:v>0.41502890173410439</c:v>
                </c:pt>
                <c:pt idx="359">
                  <c:v>0.4161849710982663</c:v>
                </c:pt>
                <c:pt idx="360">
                  <c:v>0.41734104046242776</c:v>
                </c:pt>
                <c:pt idx="361">
                  <c:v>0.41849710982658961</c:v>
                </c:pt>
                <c:pt idx="362">
                  <c:v>0.41965317919075162</c:v>
                </c:pt>
                <c:pt idx="363">
                  <c:v>0.42080924855491331</c:v>
                </c:pt>
                <c:pt idx="364">
                  <c:v>0.42196531791907543</c:v>
                </c:pt>
                <c:pt idx="365">
                  <c:v>0.42312138728323717</c:v>
                </c:pt>
                <c:pt idx="366">
                  <c:v>0.42427745664739874</c:v>
                </c:pt>
                <c:pt idx="367">
                  <c:v>0.4254335260115607</c:v>
                </c:pt>
                <c:pt idx="368">
                  <c:v>0.42658959537572289</c:v>
                </c:pt>
                <c:pt idx="369">
                  <c:v>0.42774566473988457</c:v>
                </c:pt>
                <c:pt idx="370">
                  <c:v>0.42890173410404647</c:v>
                </c:pt>
                <c:pt idx="371">
                  <c:v>0.43005780346820827</c:v>
                </c:pt>
                <c:pt idx="372">
                  <c:v>0.43121387283237012</c:v>
                </c:pt>
                <c:pt idx="373">
                  <c:v>0.4323699421965318</c:v>
                </c:pt>
                <c:pt idx="374">
                  <c:v>0.43352601156069392</c:v>
                </c:pt>
                <c:pt idx="375">
                  <c:v>0.434682080924856</c:v>
                </c:pt>
                <c:pt idx="376">
                  <c:v>0.43583815028901751</c:v>
                </c:pt>
                <c:pt idx="377">
                  <c:v>0.43699421965317931</c:v>
                </c:pt>
                <c:pt idx="378">
                  <c:v>0.43815028901734138</c:v>
                </c:pt>
                <c:pt idx="379">
                  <c:v>0.43930635838150306</c:v>
                </c:pt>
                <c:pt idx="380">
                  <c:v>0.44046242774566502</c:v>
                </c:pt>
                <c:pt idx="381">
                  <c:v>0.44161849710982692</c:v>
                </c:pt>
                <c:pt idx="382">
                  <c:v>0.4427745664739885</c:v>
                </c:pt>
                <c:pt idx="383">
                  <c:v>0.4439306358381504</c:v>
                </c:pt>
                <c:pt idx="384">
                  <c:v>0.44508670520231242</c:v>
                </c:pt>
                <c:pt idx="385">
                  <c:v>0.44624277456647404</c:v>
                </c:pt>
                <c:pt idx="386">
                  <c:v>0.44739884393063606</c:v>
                </c:pt>
                <c:pt idx="387">
                  <c:v>0.44855491329479796</c:v>
                </c:pt>
                <c:pt idx="388">
                  <c:v>0.44971098265895976</c:v>
                </c:pt>
                <c:pt idx="389">
                  <c:v>0.45086705202312116</c:v>
                </c:pt>
                <c:pt idx="390">
                  <c:v>0.45202312138728346</c:v>
                </c:pt>
                <c:pt idx="391">
                  <c:v>0.45317919075144508</c:v>
                </c:pt>
                <c:pt idx="392">
                  <c:v>0.4543352601156071</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0.46358381502890189</c:v>
                </c:pt>
                <c:pt idx="401">
                  <c:v>0.46473988439306357</c:v>
                </c:pt>
                <c:pt idx="402">
                  <c:v>0.46589595375722542</c:v>
                </c:pt>
                <c:pt idx="403">
                  <c:v>0.46705202312138727</c:v>
                </c:pt>
                <c:pt idx="404">
                  <c:v>0.46820809248554912</c:v>
                </c:pt>
                <c:pt idx="405">
                  <c:v>0.46936416184971136</c:v>
                </c:pt>
                <c:pt idx="406">
                  <c:v>0.47052023121387304</c:v>
                </c:pt>
                <c:pt idx="407">
                  <c:v>0.47167630057803467</c:v>
                </c:pt>
                <c:pt idx="408">
                  <c:v>0.47283236994219674</c:v>
                </c:pt>
                <c:pt idx="409">
                  <c:v>0.47398843930635853</c:v>
                </c:pt>
                <c:pt idx="410">
                  <c:v>0.47514450867052022</c:v>
                </c:pt>
                <c:pt idx="411">
                  <c:v>0.47630057803468245</c:v>
                </c:pt>
                <c:pt idx="412">
                  <c:v>0.47745664739884436</c:v>
                </c:pt>
                <c:pt idx="413">
                  <c:v>0.47861271676300582</c:v>
                </c:pt>
                <c:pt idx="414">
                  <c:v>0.47976878612716778</c:v>
                </c:pt>
                <c:pt idx="415">
                  <c:v>0.48092485549132946</c:v>
                </c:pt>
                <c:pt idx="416">
                  <c:v>0.48208092485549148</c:v>
                </c:pt>
                <c:pt idx="417">
                  <c:v>0.48323699421965344</c:v>
                </c:pt>
                <c:pt idx="418">
                  <c:v>0.48439306358381518</c:v>
                </c:pt>
                <c:pt idx="419">
                  <c:v>0.48554913294797686</c:v>
                </c:pt>
                <c:pt idx="420">
                  <c:v>0.48670520231213871</c:v>
                </c:pt>
                <c:pt idx="421">
                  <c:v>0.48786127167630072</c:v>
                </c:pt>
                <c:pt idx="422">
                  <c:v>0.48901734104046257</c:v>
                </c:pt>
                <c:pt idx="423">
                  <c:v>0.49017341040462431</c:v>
                </c:pt>
                <c:pt idx="424">
                  <c:v>0.49132947976878644</c:v>
                </c:pt>
                <c:pt idx="425">
                  <c:v>0.49248554913294829</c:v>
                </c:pt>
                <c:pt idx="426">
                  <c:v>0.49364161849710975</c:v>
                </c:pt>
                <c:pt idx="427">
                  <c:v>0.49479768786127182</c:v>
                </c:pt>
                <c:pt idx="428">
                  <c:v>0.49595375722543367</c:v>
                </c:pt>
                <c:pt idx="429">
                  <c:v>0.49710982658959535</c:v>
                </c:pt>
                <c:pt idx="430">
                  <c:v>0.49826589595375742</c:v>
                </c:pt>
                <c:pt idx="431">
                  <c:v>0.49942196531791949</c:v>
                </c:pt>
                <c:pt idx="432">
                  <c:v>0.50057803468208095</c:v>
                </c:pt>
                <c:pt idx="433">
                  <c:v>0.5017341040462423</c:v>
                </c:pt>
                <c:pt idx="434">
                  <c:v>0.50289017341040465</c:v>
                </c:pt>
                <c:pt idx="435">
                  <c:v>0.50404624277456644</c:v>
                </c:pt>
                <c:pt idx="436">
                  <c:v>0.50520231213872835</c:v>
                </c:pt>
                <c:pt idx="437">
                  <c:v>0.50635838150288981</c:v>
                </c:pt>
                <c:pt idx="438">
                  <c:v>0.50751445086705138</c:v>
                </c:pt>
                <c:pt idx="439">
                  <c:v>0.50867052023121351</c:v>
                </c:pt>
                <c:pt idx="440">
                  <c:v>0.50982658959537552</c:v>
                </c:pt>
                <c:pt idx="441">
                  <c:v>0.51098265895953754</c:v>
                </c:pt>
                <c:pt idx="442">
                  <c:v>0.51213872832369944</c:v>
                </c:pt>
                <c:pt idx="443">
                  <c:v>0.51329479768786124</c:v>
                </c:pt>
                <c:pt idx="444">
                  <c:v>0.51445086705202281</c:v>
                </c:pt>
                <c:pt idx="445">
                  <c:v>0.51560693641618538</c:v>
                </c:pt>
                <c:pt idx="446">
                  <c:v>0.51676300578034629</c:v>
                </c:pt>
                <c:pt idx="447">
                  <c:v>0.51791907514450863</c:v>
                </c:pt>
                <c:pt idx="448">
                  <c:v>0.51907514450867065</c:v>
                </c:pt>
                <c:pt idx="449">
                  <c:v>0.52023121387283233</c:v>
                </c:pt>
                <c:pt idx="450">
                  <c:v>0.5213872832369939</c:v>
                </c:pt>
                <c:pt idx="451">
                  <c:v>0.52254335260115603</c:v>
                </c:pt>
                <c:pt idx="452">
                  <c:v>0.52369942196531793</c:v>
                </c:pt>
                <c:pt idx="453">
                  <c:v>0.52485549132948006</c:v>
                </c:pt>
                <c:pt idx="454">
                  <c:v>0.52601156069364152</c:v>
                </c:pt>
                <c:pt idx="455">
                  <c:v>0.52716763005780343</c:v>
                </c:pt>
                <c:pt idx="456">
                  <c:v>0.528323699421965</c:v>
                </c:pt>
                <c:pt idx="457">
                  <c:v>0.52947976878612679</c:v>
                </c:pt>
                <c:pt idx="458">
                  <c:v>0.53063583815028936</c:v>
                </c:pt>
                <c:pt idx="459">
                  <c:v>0.53179190751445116</c:v>
                </c:pt>
                <c:pt idx="460">
                  <c:v>0.53294797687861273</c:v>
                </c:pt>
                <c:pt idx="461">
                  <c:v>0.53410404624277463</c:v>
                </c:pt>
                <c:pt idx="462">
                  <c:v>0.53526011560693609</c:v>
                </c:pt>
                <c:pt idx="463">
                  <c:v>0.53641618497109755</c:v>
                </c:pt>
                <c:pt idx="464">
                  <c:v>0.53757225433525979</c:v>
                </c:pt>
                <c:pt idx="465">
                  <c:v>0.53872832369942225</c:v>
                </c:pt>
                <c:pt idx="466">
                  <c:v>0.53988439306358416</c:v>
                </c:pt>
                <c:pt idx="467">
                  <c:v>0.54104046242774562</c:v>
                </c:pt>
                <c:pt idx="468">
                  <c:v>0.54219653179190719</c:v>
                </c:pt>
                <c:pt idx="469">
                  <c:v>0.54335260115606898</c:v>
                </c:pt>
                <c:pt idx="470">
                  <c:v>0.54450867052023122</c:v>
                </c:pt>
                <c:pt idx="471">
                  <c:v>0.54566473988439301</c:v>
                </c:pt>
                <c:pt idx="472">
                  <c:v>0.54682080924855525</c:v>
                </c:pt>
                <c:pt idx="473">
                  <c:v>0.54797687861271671</c:v>
                </c:pt>
                <c:pt idx="474">
                  <c:v>0.5491329479768785</c:v>
                </c:pt>
                <c:pt idx="475">
                  <c:v>0.55028901734104063</c:v>
                </c:pt>
                <c:pt idx="476">
                  <c:v>0.55144508670520231</c:v>
                </c:pt>
                <c:pt idx="477">
                  <c:v>0.55260115606936444</c:v>
                </c:pt>
                <c:pt idx="478">
                  <c:v>0.55375722543352635</c:v>
                </c:pt>
                <c:pt idx="479">
                  <c:v>0.55491329479768758</c:v>
                </c:pt>
                <c:pt idx="480">
                  <c:v>0.55606936416184949</c:v>
                </c:pt>
                <c:pt idx="481">
                  <c:v>0.55722543352601195</c:v>
                </c:pt>
                <c:pt idx="482">
                  <c:v>0.55838150289017363</c:v>
                </c:pt>
                <c:pt idx="483">
                  <c:v>0.55953757225433531</c:v>
                </c:pt>
                <c:pt idx="484">
                  <c:v>0.56069364161849777</c:v>
                </c:pt>
                <c:pt idx="485">
                  <c:v>0.56184971098265901</c:v>
                </c:pt>
                <c:pt idx="486">
                  <c:v>0.56300578034682081</c:v>
                </c:pt>
                <c:pt idx="487">
                  <c:v>0.56416184971098249</c:v>
                </c:pt>
                <c:pt idx="488">
                  <c:v>0.5653179190751445</c:v>
                </c:pt>
                <c:pt idx="489">
                  <c:v>0.56647398843930641</c:v>
                </c:pt>
                <c:pt idx="490">
                  <c:v>0.56763005780346854</c:v>
                </c:pt>
                <c:pt idx="491">
                  <c:v>0.56878612716762977</c:v>
                </c:pt>
                <c:pt idx="492">
                  <c:v>0.56994219653179223</c:v>
                </c:pt>
                <c:pt idx="493">
                  <c:v>0.57109826589595358</c:v>
                </c:pt>
                <c:pt idx="494">
                  <c:v>0.5722543352601156</c:v>
                </c:pt>
                <c:pt idx="495">
                  <c:v>0.57341040462427761</c:v>
                </c:pt>
                <c:pt idx="496">
                  <c:v>0.5745664739884393</c:v>
                </c:pt>
                <c:pt idx="497">
                  <c:v>0.5757225433526012</c:v>
                </c:pt>
                <c:pt idx="498">
                  <c:v>0.57687861271676333</c:v>
                </c:pt>
                <c:pt idx="499">
                  <c:v>0.5780346820809249</c:v>
                </c:pt>
                <c:pt idx="500">
                  <c:v>0.57919075144508703</c:v>
                </c:pt>
                <c:pt idx="501">
                  <c:v>0.58034682080924826</c:v>
                </c:pt>
                <c:pt idx="502">
                  <c:v>0.5815028901734105</c:v>
                </c:pt>
                <c:pt idx="503">
                  <c:v>0.58265895953757263</c:v>
                </c:pt>
                <c:pt idx="504">
                  <c:v>0.58381502890173387</c:v>
                </c:pt>
                <c:pt idx="505">
                  <c:v>0.58497109826589644</c:v>
                </c:pt>
                <c:pt idx="506">
                  <c:v>0.58612716763005757</c:v>
                </c:pt>
                <c:pt idx="507">
                  <c:v>0.58728323699421958</c:v>
                </c:pt>
                <c:pt idx="508">
                  <c:v>0.58843930635838171</c:v>
                </c:pt>
                <c:pt idx="509">
                  <c:v>0.58959537572254317</c:v>
                </c:pt>
                <c:pt idx="510">
                  <c:v>0.5907514450867053</c:v>
                </c:pt>
                <c:pt idx="511">
                  <c:v>0.5919075144508672</c:v>
                </c:pt>
                <c:pt idx="512">
                  <c:v>0.59306358381502833</c:v>
                </c:pt>
                <c:pt idx="513">
                  <c:v>0.59421965317919123</c:v>
                </c:pt>
                <c:pt idx="514">
                  <c:v>0.5953757225433528</c:v>
                </c:pt>
                <c:pt idx="515">
                  <c:v>0.59653179190751426</c:v>
                </c:pt>
                <c:pt idx="516">
                  <c:v>0.59768786127167639</c:v>
                </c:pt>
                <c:pt idx="517">
                  <c:v>0.59884393063583863</c:v>
                </c:pt>
                <c:pt idx="518">
                  <c:v>0.60000000000000031</c:v>
                </c:pt>
                <c:pt idx="519">
                  <c:v>0.60115606936416188</c:v>
                </c:pt>
                <c:pt idx="520">
                  <c:v>0.60231213872832357</c:v>
                </c:pt>
                <c:pt idx="521">
                  <c:v>0.60346820809248569</c:v>
                </c:pt>
                <c:pt idx="522">
                  <c:v>0.60462427745664782</c:v>
                </c:pt>
                <c:pt idx="523">
                  <c:v>0.60578034682080961</c:v>
                </c:pt>
                <c:pt idx="524">
                  <c:v>0.60693641618497174</c:v>
                </c:pt>
                <c:pt idx="525">
                  <c:v>0.60809248554913331</c:v>
                </c:pt>
                <c:pt idx="526">
                  <c:v>0.6092485549132951</c:v>
                </c:pt>
                <c:pt idx="527">
                  <c:v>0.61040462427745668</c:v>
                </c:pt>
                <c:pt idx="528">
                  <c:v>0.61156069364161869</c:v>
                </c:pt>
                <c:pt idx="529">
                  <c:v>0.6127167630057806</c:v>
                </c:pt>
                <c:pt idx="530">
                  <c:v>0.61387283236994272</c:v>
                </c:pt>
                <c:pt idx="531">
                  <c:v>0.61502890173410441</c:v>
                </c:pt>
                <c:pt idx="532">
                  <c:v>0.61618497109826587</c:v>
                </c:pt>
                <c:pt idx="533">
                  <c:v>0.6173410404624281</c:v>
                </c:pt>
                <c:pt idx="534">
                  <c:v>0.61849710982658967</c:v>
                </c:pt>
                <c:pt idx="535">
                  <c:v>0.61965317919075169</c:v>
                </c:pt>
                <c:pt idx="536">
                  <c:v>0.62080924855491382</c:v>
                </c:pt>
                <c:pt idx="537">
                  <c:v>0.62196531791907572</c:v>
                </c:pt>
                <c:pt idx="538">
                  <c:v>0.62312138728323729</c:v>
                </c:pt>
                <c:pt idx="539">
                  <c:v>0.62427745664739953</c:v>
                </c:pt>
                <c:pt idx="540">
                  <c:v>0.62543352601156066</c:v>
                </c:pt>
                <c:pt idx="541">
                  <c:v>0.62658959537572267</c:v>
                </c:pt>
                <c:pt idx="542">
                  <c:v>0.62774566473988513</c:v>
                </c:pt>
                <c:pt idx="543">
                  <c:v>0.62890173410404682</c:v>
                </c:pt>
                <c:pt idx="544">
                  <c:v>0.63005780346820872</c:v>
                </c:pt>
                <c:pt idx="545">
                  <c:v>0.63121387283236996</c:v>
                </c:pt>
                <c:pt idx="546">
                  <c:v>0.63236994219653175</c:v>
                </c:pt>
                <c:pt idx="547">
                  <c:v>0.63352601156069399</c:v>
                </c:pt>
                <c:pt idx="548">
                  <c:v>0.63468208092485545</c:v>
                </c:pt>
                <c:pt idx="549">
                  <c:v>0.63583815028901791</c:v>
                </c:pt>
                <c:pt idx="550">
                  <c:v>0.63699421965318026</c:v>
                </c:pt>
                <c:pt idx="551">
                  <c:v>0.63815028901734072</c:v>
                </c:pt>
                <c:pt idx="552">
                  <c:v>0.63930635838150285</c:v>
                </c:pt>
                <c:pt idx="553">
                  <c:v>0.64046242774566431</c:v>
                </c:pt>
                <c:pt idx="554">
                  <c:v>0.64161849710982721</c:v>
                </c:pt>
                <c:pt idx="555">
                  <c:v>0.64277456647398912</c:v>
                </c:pt>
                <c:pt idx="556">
                  <c:v>0.6439306358381508</c:v>
                </c:pt>
                <c:pt idx="557">
                  <c:v>0.64508670520231182</c:v>
                </c:pt>
                <c:pt idx="558">
                  <c:v>0.64624277456647439</c:v>
                </c:pt>
                <c:pt idx="559">
                  <c:v>0.64739884393063585</c:v>
                </c:pt>
                <c:pt idx="560">
                  <c:v>0.64855491329479809</c:v>
                </c:pt>
                <c:pt idx="561">
                  <c:v>0.64971098265895988</c:v>
                </c:pt>
                <c:pt idx="562">
                  <c:v>0.65086705202312212</c:v>
                </c:pt>
                <c:pt idx="563">
                  <c:v>0.65202312138728324</c:v>
                </c:pt>
                <c:pt idx="564">
                  <c:v>0.65317919075144504</c:v>
                </c:pt>
                <c:pt idx="565">
                  <c:v>0.65433526011560694</c:v>
                </c:pt>
                <c:pt idx="566">
                  <c:v>0.65549132947976874</c:v>
                </c:pt>
                <c:pt idx="567">
                  <c:v>0.65664739884393064</c:v>
                </c:pt>
                <c:pt idx="568">
                  <c:v>0.6578034682080931</c:v>
                </c:pt>
                <c:pt idx="569">
                  <c:v>0.65895953757225478</c:v>
                </c:pt>
                <c:pt idx="570">
                  <c:v>0.66011560693641647</c:v>
                </c:pt>
                <c:pt idx="571">
                  <c:v>0.66127167630057915</c:v>
                </c:pt>
                <c:pt idx="572">
                  <c:v>0.66242774566473983</c:v>
                </c:pt>
                <c:pt idx="573">
                  <c:v>0.66358381502890174</c:v>
                </c:pt>
                <c:pt idx="574">
                  <c:v>0.66473988439306408</c:v>
                </c:pt>
                <c:pt idx="575">
                  <c:v>0.66589595375722577</c:v>
                </c:pt>
                <c:pt idx="576">
                  <c:v>0.66705202312138778</c:v>
                </c:pt>
                <c:pt idx="577">
                  <c:v>0.66820809248554991</c:v>
                </c:pt>
                <c:pt idx="578">
                  <c:v>0.6693641618497107</c:v>
                </c:pt>
                <c:pt idx="579">
                  <c:v>0.67052023121387361</c:v>
                </c:pt>
                <c:pt idx="580">
                  <c:v>0.67167630057803518</c:v>
                </c:pt>
                <c:pt idx="581">
                  <c:v>0.67283236994219653</c:v>
                </c:pt>
                <c:pt idx="582">
                  <c:v>0.67398843930635877</c:v>
                </c:pt>
                <c:pt idx="583">
                  <c:v>0.67514450867052089</c:v>
                </c:pt>
                <c:pt idx="584">
                  <c:v>0.67630057803468246</c:v>
                </c:pt>
                <c:pt idx="585">
                  <c:v>0.67745664739884426</c:v>
                </c:pt>
                <c:pt idx="586">
                  <c:v>0.67861271676300616</c:v>
                </c:pt>
                <c:pt idx="587">
                  <c:v>0.67976878612716762</c:v>
                </c:pt>
                <c:pt idx="588">
                  <c:v>0.68092485549132975</c:v>
                </c:pt>
                <c:pt idx="589">
                  <c:v>0.68208092485549143</c:v>
                </c:pt>
                <c:pt idx="590">
                  <c:v>0.683236994219653</c:v>
                </c:pt>
                <c:pt idx="591">
                  <c:v>0.68439306358381546</c:v>
                </c:pt>
                <c:pt idx="592">
                  <c:v>0.68554913294797704</c:v>
                </c:pt>
                <c:pt idx="593">
                  <c:v>0.68670520231213916</c:v>
                </c:pt>
                <c:pt idx="594">
                  <c:v>0.68786127167630073</c:v>
                </c:pt>
                <c:pt idx="595">
                  <c:v>0.68901734104046219</c:v>
                </c:pt>
                <c:pt idx="596">
                  <c:v>0.69017341040462465</c:v>
                </c:pt>
                <c:pt idx="597">
                  <c:v>0.69132947976878656</c:v>
                </c:pt>
                <c:pt idx="598">
                  <c:v>0.69248554913294746</c:v>
                </c:pt>
                <c:pt idx="599">
                  <c:v>0.6936416184971107</c:v>
                </c:pt>
                <c:pt idx="600">
                  <c:v>0.69479768786127183</c:v>
                </c:pt>
                <c:pt idx="601">
                  <c:v>0.69595375722543373</c:v>
                </c:pt>
                <c:pt idx="602">
                  <c:v>0.69710982658959653</c:v>
                </c:pt>
                <c:pt idx="603">
                  <c:v>0.69826589595375732</c:v>
                </c:pt>
                <c:pt idx="604">
                  <c:v>0.69942196531791889</c:v>
                </c:pt>
                <c:pt idx="605">
                  <c:v>0.70057803468208124</c:v>
                </c:pt>
                <c:pt idx="606">
                  <c:v>0.70173410404624259</c:v>
                </c:pt>
                <c:pt idx="607">
                  <c:v>0.70289017341040494</c:v>
                </c:pt>
                <c:pt idx="608">
                  <c:v>0.70404624277456662</c:v>
                </c:pt>
                <c:pt idx="609">
                  <c:v>0.70520231213872864</c:v>
                </c:pt>
                <c:pt idx="610">
                  <c:v>0.70635838150289021</c:v>
                </c:pt>
                <c:pt idx="611">
                  <c:v>0.70751445086705167</c:v>
                </c:pt>
                <c:pt idx="612">
                  <c:v>0.70867052023121391</c:v>
                </c:pt>
                <c:pt idx="613">
                  <c:v>0.7098265895953757</c:v>
                </c:pt>
                <c:pt idx="614">
                  <c:v>0.71098265895953761</c:v>
                </c:pt>
                <c:pt idx="615">
                  <c:v>0.71213872832369962</c:v>
                </c:pt>
                <c:pt idx="616">
                  <c:v>0.71329479768786164</c:v>
                </c:pt>
                <c:pt idx="617">
                  <c:v>0.7144508670520231</c:v>
                </c:pt>
                <c:pt idx="618">
                  <c:v>0.71560693641618567</c:v>
                </c:pt>
                <c:pt idx="619">
                  <c:v>0.71676300578034657</c:v>
                </c:pt>
                <c:pt idx="620">
                  <c:v>0.71791907514450903</c:v>
                </c:pt>
                <c:pt idx="621">
                  <c:v>0.71907514450867094</c:v>
                </c:pt>
                <c:pt idx="622">
                  <c:v>0.72023121387283262</c:v>
                </c:pt>
                <c:pt idx="623">
                  <c:v>0.72138728323699419</c:v>
                </c:pt>
                <c:pt idx="624">
                  <c:v>0.72254335260115643</c:v>
                </c:pt>
                <c:pt idx="625">
                  <c:v>0.72369942196531822</c:v>
                </c:pt>
                <c:pt idx="626">
                  <c:v>0.72485549132948046</c:v>
                </c:pt>
                <c:pt idx="627">
                  <c:v>0.7260115606936417</c:v>
                </c:pt>
                <c:pt idx="628">
                  <c:v>0.7271676300578036</c:v>
                </c:pt>
                <c:pt idx="629">
                  <c:v>0.72832369942196529</c:v>
                </c:pt>
                <c:pt idx="630">
                  <c:v>0.72947976878612719</c:v>
                </c:pt>
                <c:pt idx="631">
                  <c:v>0.73063583815028965</c:v>
                </c:pt>
                <c:pt idx="632">
                  <c:v>0.73179190751445156</c:v>
                </c:pt>
                <c:pt idx="633">
                  <c:v>0.73294797687861302</c:v>
                </c:pt>
                <c:pt idx="634">
                  <c:v>0.73410404624277503</c:v>
                </c:pt>
                <c:pt idx="635">
                  <c:v>0.73526011560693638</c:v>
                </c:pt>
                <c:pt idx="636">
                  <c:v>0.73641618497109795</c:v>
                </c:pt>
                <c:pt idx="637">
                  <c:v>0.73757225433526008</c:v>
                </c:pt>
                <c:pt idx="638">
                  <c:v>0.73872832369942265</c:v>
                </c:pt>
                <c:pt idx="639">
                  <c:v>0.73988439306358444</c:v>
                </c:pt>
                <c:pt idx="640">
                  <c:v>0.74104046242774602</c:v>
                </c:pt>
                <c:pt idx="641">
                  <c:v>0.74219653179190748</c:v>
                </c:pt>
                <c:pt idx="642">
                  <c:v>0.74335260115606938</c:v>
                </c:pt>
                <c:pt idx="643">
                  <c:v>0.74450867052023151</c:v>
                </c:pt>
                <c:pt idx="644">
                  <c:v>0.74566473988439341</c:v>
                </c:pt>
                <c:pt idx="645">
                  <c:v>0.74682080924855554</c:v>
                </c:pt>
                <c:pt idx="646">
                  <c:v>0.74797687861271711</c:v>
                </c:pt>
                <c:pt idx="647">
                  <c:v>0.74913294797687868</c:v>
                </c:pt>
                <c:pt idx="648">
                  <c:v>0.75028901734104092</c:v>
                </c:pt>
                <c:pt idx="649">
                  <c:v>0.7514450867052026</c:v>
                </c:pt>
                <c:pt idx="650">
                  <c:v>0.75260115606936473</c:v>
                </c:pt>
                <c:pt idx="651">
                  <c:v>0.75375722543352663</c:v>
                </c:pt>
                <c:pt idx="652">
                  <c:v>0.75491329479768787</c:v>
                </c:pt>
                <c:pt idx="653">
                  <c:v>0.75606936416184967</c:v>
                </c:pt>
                <c:pt idx="654">
                  <c:v>0.75722543352601235</c:v>
                </c:pt>
                <c:pt idx="655">
                  <c:v>0.75838150289017392</c:v>
                </c:pt>
                <c:pt idx="656">
                  <c:v>0.7595375722543356</c:v>
                </c:pt>
                <c:pt idx="657">
                  <c:v>0.76069364161849795</c:v>
                </c:pt>
                <c:pt idx="658">
                  <c:v>0.7618497109826593</c:v>
                </c:pt>
                <c:pt idx="659">
                  <c:v>0.76300578034682109</c:v>
                </c:pt>
                <c:pt idx="660">
                  <c:v>0.76416184971098267</c:v>
                </c:pt>
                <c:pt idx="661">
                  <c:v>0.76531791907514468</c:v>
                </c:pt>
                <c:pt idx="662">
                  <c:v>0.7664739884393067</c:v>
                </c:pt>
                <c:pt idx="663">
                  <c:v>0.76763005780346871</c:v>
                </c:pt>
                <c:pt idx="664">
                  <c:v>0.76878612716763006</c:v>
                </c:pt>
                <c:pt idx="665">
                  <c:v>0.76994219653179252</c:v>
                </c:pt>
                <c:pt idx="666">
                  <c:v>0.77109826589595354</c:v>
                </c:pt>
                <c:pt idx="667">
                  <c:v>0.77225433526011578</c:v>
                </c:pt>
                <c:pt idx="668">
                  <c:v>0.7734104046242779</c:v>
                </c:pt>
                <c:pt idx="669">
                  <c:v>0.77456647398843914</c:v>
                </c:pt>
                <c:pt idx="670">
                  <c:v>0.77572254335260138</c:v>
                </c:pt>
                <c:pt idx="671">
                  <c:v>0.77687861271676328</c:v>
                </c:pt>
                <c:pt idx="672">
                  <c:v>0.77803468208092508</c:v>
                </c:pt>
                <c:pt idx="673">
                  <c:v>0.77919075144508732</c:v>
                </c:pt>
                <c:pt idx="674">
                  <c:v>0.78034682080924822</c:v>
                </c:pt>
                <c:pt idx="675">
                  <c:v>0.78150289017341068</c:v>
                </c:pt>
                <c:pt idx="676">
                  <c:v>0.78265895953757281</c:v>
                </c:pt>
                <c:pt idx="677">
                  <c:v>0.78381502890173416</c:v>
                </c:pt>
                <c:pt idx="678">
                  <c:v>0.78497109826589651</c:v>
                </c:pt>
                <c:pt idx="679">
                  <c:v>0.78612716763005752</c:v>
                </c:pt>
                <c:pt idx="680">
                  <c:v>0.78728323699421954</c:v>
                </c:pt>
                <c:pt idx="681">
                  <c:v>0.78843930635838189</c:v>
                </c:pt>
                <c:pt idx="682">
                  <c:v>0.78959537572254301</c:v>
                </c:pt>
                <c:pt idx="683">
                  <c:v>0.79075144508670525</c:v>
                </c:pt>
                <c:pt idx="684">
                  <c:v>0.79190751445086704</c:v>
                </c:pt>
                <c:pt idx="685">
                  <c:v>0.79306358381502839</c:v>
                </c:pt>
                <c:pt idx="686">
                  <c:v>0.79421965317919119</c:v>
                </c:pt>
                <c:pt idx="687">
                  <c:v>0.79537572254335265</c:v>
                </c:pt>
                <c:pt idx="688">
                  <c:v>0.79653179190751411</c:v>
                </c:pt>
                <c:pt idx="689">
                  <c:v>0.79768786127167635</c:v>
                </c:pt>
                <c:pt idx="690">
                  <c:v>0.79884393063583858</c:v>
                </c:pt>
                <c:pt idx="691">
                  <c:v>0.8</c:v>
                </c:pt>
                <c:pt idx="692">
                  <c:v>0.8011560693641615</c:v>
                </c:pt>
                <c:pt idx="693">
                  <c:v>0.8023121387283233</c:v>
                </c:pt>
                <c:pt idx="694">
                  <c:v>0.80346820809248554</c:v>
                </c:pt>
                <c:pt idx="695">
                  <c:v>0.80462427745664777</c:v>
                </c:pt>
                <c:pt idx="696">
                  <c:v>0.80578034682080923</c:v>
                </c:pt>
                <c:pt idx="697">
                  <c:v>0.80693641618497158</c:v>
                </c:pt>
                <c:pt idx="698">
                  <c:v>0.80809248554913293</c:v>
                </c:pt>
                <c:pt idx="699">
                  <c:v>0.80924855491329484</c:v>
                </c:pt>
                <c:pt idx="700">
                  <c:v>0.81040462427745652</c:v>
                </c:pt>
                <c:pt idx="701">
                  <c:v>0.81156069364161854</c:v>
                </c:pt>
                <c:pt idx="702">
                  <c:v>0.81271676300578033</c:v>
                </c:pt>
                <c:pt idx="703">
                  <c:v>0.81387283236994268</c:v>
                </c:pt>
                <c:pt idx="704">
                  <c:v>0.81502890173410403</c:v>
                </c:pt>
                <c:pt idx="705">
                  <c:v>0.8161849710982656</c:v>
                </c:pt>
                <c:pt idx="706">
                  <c:v>0.81734104046242773</c:v>
                </c:pt>
                <c:pt idx="707">
                  <c:v>0.81849710982658952</c:v>
                </c:pt>
                <c:pt idx="708">
                  <c:v>0.81965317919075142</c:v>
                </c:pt>
                <c:pt idx="709">
                  <c:v>0.82080924855491366</c:v>
                </c:pt>
                <c:pt idx="710">
                  <c:v>0.82196531791907546</c:v>
                </c:pt>
                <c:pt idx="711">
                  <c:v>0.82312138728323703</c:v>
                </c:pt>
                <c:pt idx="712">
                  <c:v>0.82427745664739915</c:v>
                </c:pt>
                <c:pt idx="713">
                  <c:v>0.8254335260115605</c:v>
                </c:pt>
                <c:pt idx="714">
                  <c:v>0.82658959537572252</c:v>
                </c:pt>
                <c:pt idx="715">
                  <c:v>0.82774566473988498</c:v>
                </c:pt>
                <c:pt idx="716">
                  <c:v>0.82890173410404655</c:v>
                </c:pt>
                <c:pt idx="717">
                  <c:v>0.83005780346820845</c:v>
                </c:pt>
                <c:pt idx="718">
                  <c:v>0.83121387283236958</c:v>
                </c:pt>
                <c:pt idx="719">
                  <c:v>0.83236994219653182</c:v>
                </c:pt>
                <c:pt idx="720">
                  <c:v>0.83352601156069361</c:v>
                </c:pt>
                <c:pt idx="721">
                  <c:v>0.83468208092485552</c:v>
                </c:pt>
                <c:pt idx="722">
                  <c:v>0.83583815028901765</c:v>
                </c:pt>
                <c:pt idx="723">
                  <c:v>0.83699421965318022</c:v>
                </c:pt>
                <c:pt idx="724">
                  <c:v>0.83815028901734068</c:v>
                </c:pt>
                <c:pt idx="725">
                  <c:v>0.83930635838150291</c:v>
                </c:pt>
                <c:pt idx="726">
                  <c:v>0.84046242774566426</c:v>
                </c:pt>
                <c:pt idx="727">
                  <c:v>0.84161849710982695</c:v>
                </c:pt>
                <c:pt idx="728">
                  <c:v>0.84277456647398885</c:v>
                </c:pt>
                <c:pt idx="729">
                  <c:v>0.84393063583815064</c:v>
                </c:pt>
                <c:pt idx="730">
                  <c:v>0.84508670520231177</c:v>
                </c:pt>
                <c:pt idx="731">
                  <c:v>0.84624277456647434</c:v>
                </c:pt>
                <c:pt idx="732">
                  <c:v>0.8473988439306358</c:v>
                </c:pt>
                <c:pt idx="733">
                  <c:v>0.84855491329479804</c:v>
                </c:pt>
                <c:pt idx="734">
                  <c:v>0.84971098265895961</c:v>
                </c:pt>
                <c:pt idx="735">
                  <c:v>0.85086705202312185</c:v>
                </c:pt>
                <c:pt idx="736">
                  <c:v>0.8520231213872832</c:v>
                </c:pt>
                <c:pt idx="737">
                  <c:v>0.8531791907514451</c:v>
                </c:pt>
                <c:pt idx="738">
                  <c:v>0.8543352601156069</c:v>
                </c:pt>
                <c:pt idx="739">
                  <c:v>0.8554913294797688</c:v>
                </c:pt>
                <c:pt idx="740">
                  <c:v>0.8566473988439306</c:v>
                </c:pt>
                <c:pt idx="741">
                  <c:v>0.85780346820809295</c:v>
                </c:pt>
                <c:pt idx="742">
                  <c:v>0.85895953757225463</c:v>
                </c:pt>
                <c:pt idx="743">
                  <c:v>0.86011560693641653</c:v>
                </c:pt>
                <c:pt idx="744">
                  <c:v>0.86127167630057899</c:v>
                </c:pt>
                <c:pt idx="745">
                  <c:v>0.8624277456647399</c:v>
                </c:pt>
                <c:pt idx="746">
                  <c:v>0.86358381502890169</c:v>
                </c:pt>
                <c:pt idx="747">
                  <c:v>0.86473988439306393</c:v>
                </c:pt>
                <c:pt idx="748">
                  <c:v>0.86589595375722561</c:v>
                </c:pt>
                <c:pt idx="749">
                  <c:v>0.86705202312138763</c:v>
                </c:pt>
                <c:pt idx="750">
                  <c:v>0.86820809248554975</c:v>
                </c:pt>
                <c:pt idx="751">
                  <c:v>0.86936416184971066</c:v>
                </c:pt>
                <c:pt idx="752">
                  <c:v>0.87052023121387345</c:v>
                </c:pt>
                <c:pt idx="753">
                  <c:v>0.87167630057803502</c:v>
                </c:pt>
                <c:pt idx="754">
                  <c:v>0.87283236994219648</c:v>
                </c:pt>
                <c:pt idx="755">
                  <c:v>0.87398843930635861</c:v>
                </c:pt>
                <c:pt idx="756">
                  <c:v>0.87514450867052074</c:v>
                </c:pt>
                <c:pt idx="757">
                  <c:v>0.87630057803468242</c:v>
                </c:pt>
                <c:pt idx="758">
                  <c:v>0.87745664739884421</c:v>
                </c:pt>
                <c:pt idx="759">
                  <c:v>0.87861271676300612</c:v>
                </c:pt>
                <c:pt idx="760">
                  <c:v>0.87976878612716769</c:v>
                </c:pt>
                <c:pt idx="761">
                  <c:v>0.88092485549132971</c:v>
                </c:pt>
                <c:pt idx="762">
                  <c:v>0.88208092485549139</c:v>
                </c:pt>
                <c:pt idx="763">
                  <c:v>0.88323699421965296</c:v>
                </c:pt>
                <c:pt idx="764">
                  <c:v>0.88439306358381542</c:v>
                </c:pt>
                <c:pt idx="765">
                  <c:v>0.88554913294797699</c:v>
                </c:pt>
                <c:pt idx="766">
                  <c:v>0.88670520231213912</c:v>
                </c:pt>
                <c:pt idx="767">
                  <c:v>0.8878612716763008</c:v>
                </c:pt>
                <c:pt idx="768">
                  <c:v>0.88901734104046226</c:v>
                </c:pt>
                <c:pt idx="769">
                  <c:v>0.89017341040462461</c:v>
                </c:pt>
                <c:pt idx="770">
                  <c:v>0.89132947976878663</c:v>
                </c:pt>
                <c:pt idx="771">
                  <c:v>0.89248554913294731</c:v>
                </c:pt>
                <c:pt idx="772">
                  <c:v>0.89364161849711066</c:v>
                </c:pt>
                <c:pt idx="773">
                  <c:v>0.89479768786127178</c:v>
                </c:pt>
                <c:pt idx="774">
                  <c:v>0.8959537572254338</c:v>
                </c:pt>
                <c:pt idx="775">
                  <c:v>0.89710982658959626</c:v>
                </c:pt>
                <c:pt idx="776">
                  <c:v>0.89826589595375739</c:v>
                </c:pt>
                <c:pt idx="777">
                  <c:v>0.89942196531791885</c:v>
                </c:pt>
                <c:pt idx="778">
                  <c:v>0.90057803468208131</c:v>
                </c:pt>
                <c:pt idx="779">
                  <c:v>0.90173410404624244</c:v>
                </c:pt>
                <c:pt idx="780">
                  <c:v>0.90289017341040501</c:v>
                </c:pt>
                <c:pt idx="781">
                  <c:v>0.90404624277456669</c:v>
                </c:pt>
                <c:pt idx="782">
                  <c:v>0.9052023121387287</c:v>
                </c:pt>
                <c:pt idx="783">
                  <c:v>0.90635838150289016</c:v>
                </c:pt>
                <c:pt idx="784">
                  <c:v>0.90751445086705163</c:v>
                </c:pt>
                <c:pt idx="785">
                  <c:v>0.90867052023121386</c:v>
                </c:pt>
                <c:pt idx="786">
                  <c:v>0.90982658959537577</c:v>
                </c:pt>
                <c:pt idx="787">
                  <c:v>0.91098265895953767</c:v>
                </c:pt>
                <c:pt idx="788">
                  <c:v>0.91213872832369969</c:v>
                </c:pt>
                <c:pt idx="789">
                  <c:v>0.91329479768786159</c:v>
                </c:pt>
                <c:pt idx="790">
                  <c:v>0.91445086705202316</c:v>
                </c:pt>
                <c:pt idx="791">
                  <c:v>0.91560693641618562</c:v>
                </c:pt>
                <c:pt idx="792">
                  <c:v>0.91676300578034642</c:v>
                </c:pt>
                <c:pt idx="793">
                  <c:v>0.91791907514450899</c:v>
                </c:pt>
                <c:pt idx="794">
                  <c:v>0.919075144508671</c:v>
                </c:pt>
                <c:pt idx="795">
                  <c:v>0.92023121387283235</c:v>
                </c:pt>
                <c:pt idx="796">
                  <c:v>0.92138728323699426</c:v>
                </c:pt>
                <c:pt idx="797">
                  <c:v>0.92254335260115605</c:v>
                </c:pt>
                <c:pt idx="798">
                  <c:v>0.92369942196531829</c:v>
                </c:pt>
                <c:pt idx="799">
                  <c:v>0.92485549132948031</c:v>
                </c:pt>
                <c:pt idx="800">
                  <c:v>0.92601156069364166</c:v>
                </c:pt>
                <c:pt idx="801">
                  <c:v>0.92716763005780345</c:v>
                </c:pt>
                <c:pt idx="802">
                  <c:v>0.92832369942196502</c:v>
                </c:pt>
                <c:pt idx="803">
                  <c:v>0.92947976878612681</c:v>
                </c:pt>
                <c:pt idx="804">
                  <c:v>0.93063583815028961</c:v>
                </c:pt>
                <c:pt idx="805">
                  <c:v>0.9317919075144514</c:v>
                </c:pt>
                <c:pt idx="806">
                  <c:v>0.93294797687861275</c:v>
                </c:pt>
                <c:pt idx="807">
                  <c:v>0.93410404624277465</c:v>
                </c:pt>
                <c:pt idx="808">
                  <c:v>0.93526011560693612</c:v>
                </c:pt>
                <c:pt idx="809">
                  <c:v>0.93641618497109758</c:v>
                </c:pt>
                <c:pt idx="810">
                  <c:v>0.93757225433525981</c:v>
                </c:pt>
                <c:pt idx="811">
                  <c:v>0.93872832369942238</c:v>
                </c:pt>
                <c:pt idx="812">
                  <c:v>0.9398843930635844</c:v>
                </c:pt>
                <c:pt idx="813">
                  <c:v>0.94104046242774564</c:v>
                </c:pt>
                <c:pt idx="814">
                  <c:v>0.94219653179190721</c:v>
                </c:pt>
                <c:pt idx="815">
                  <c:v>0.943352601156069</c:v>
                </c:pt>
                <c:pt idx="816">
                  <c:v>0.94450867052023124</c:v>
                </c:pt>
                <c:pt idx="817">
                  <c:v>0.94566473988439304</c:v>
                </c:pt>
                <c:pt idx="818">
                  <c:v>0.94682080924855538</c:v>
                </c:pt>
                <c:pt idx="819">
                  <c:v>0.94797687861271673</c:v>
                </c:pt>
                <c:pt idx="820">
                  <c:v>0.94913294797687853</c:v>
                </c:pt>
                <c:pt idx="821">
                  <c:v>0.95028901734104065</c:v>
                </c:pt>
                <c:pt idx="822">
                  <c:v>0.95144508670520234</c:v>
                </c:pt>
                <c:pt idx="823">
                  <c:v>0.95260115606936446</c:v>
                </c:pt>
                <c:pt idx="824">
                  <c:v>0.95375722543352648</c:v>
                </c:pt>
                <c:pt idx="825">
                  <c:v>0.9549132947976875</c:v>
                </c:pt>
                <c:pt idx="826">
                  <c:v>0.95606936416184951</c:v>
                </c:pt>
                <c:pt idx="827">
                  <c:v>0.95722543352601208</c:v>
                </c:pt>
                <c:pt idx="828">
                  <c:v>0.95838150289017365</c:v>
                </c:pt>
                <c:pt idx="829">
                  <c:v>0.95953757225433522</c:v>
                </c:pt>
                <c:pt idx="830">
                  <c:v>0.96069364161849791</c:v>
                </c:pt>
                <c:pt idx="831">
                  <c:v>0.96184971098265892</c:v>
                </c:pt>
                <c:pt idx="832">
                  <c:v>0.96300578034682083</c:v>
                </c:pt>
                <c:pt idx="833">
                  <c:v>0.96416184971098251</c:v>
                </c:pt>
                <c:pt idx="834">
                  <c:v>0.96531791907514453</c:v>
                </c:pt>
                <c:pt idx="835">
                  <c:v>0.96647398843930632</c:v>
                </c:pt>
                <c:pt idx="836">
                  <c:v>0.96763005780346856</c:v>
                </c:pt>
                <c:pt idx="837">
                  <c:v>0.96878612716762968</c:v>
                </c:pt>
                <c:pt idx="838">
                  <c:v>0.96994219653179226</c:v>
                </c:pt>
                <c:pt idx="839">
                  <c:v>0.97109826589595349</c:v>
                </c:pt>
                <c:pt idx="840">
                  <c:v>0.97225433526011562</c:v>
                </c:pt>
                <c:pt idx="841">
                  <c:v>0.97341040462427764</c:v>
                </c:pt>
                <c:pt idx="842">
                  <c:v>0.97456647398843921</c:v>
                </c:pt>
                <c:pt idx="843">
                  <c:v>0.975722543352601</c:v>
                </c:pt>
                <c:pt idx="844">
                  <c:v>0.97687861271676324</c:v>
                </c:pt>
                <c:pt idx="845">
                  <c:v>0.9780346820809247</c:v>
                </c:pt>
                <c:pt idx="846">
                  <c:v>0.97919075144508694</c:v>
                </c:pt>
                <c:pt idx="847">
                  <c:v>0.98034682080924818</c:v>
                </c:pt>
                <c:pt idx="848">
                  <c:v>0.98150289017341041</c:v>
                </c:pt>
                <c:pt idx="849">
                  <c:v>0.98265895953757254</c:v>
                </c:pt>
                <c:pt idx="850">
                  <c:v>0.98381502890173378</c:v>
                </c:pt>
                <c:pt idx="851">
                  <c:v>0.98497109826589624</c:v>
                </c:pt>
                <c:pt idx="852">
                  <c:v>0.98612716763005759</c:v>
                </c:pt>
                <c:pt idx="853">
                  <c:v>0.98728323699421949</c:v>
                </c:pt>
                <c:pt idx="854">
                  <c:v>0.98843930635838162</c:v>
                </c:pt>
                <c:pt idx="855">
                  <c:v>0.98959537572254297</c:v>
                </c:pt>
                <c:pt idx="856">
                  <c:v>0.99075144508670521</c:v>
                </c:pt>
                <c:pt idx="857">
                  <c:v>0.991907514450867</c:v>
                </c:pt>
                <c:pt idx="858">
                  <c:v>0.99306358381502835</c:v>
                </c:pt>
                <c:pt idx="859">
                  <c:v>0.99421965317919103</c:v>
                </c:pt>
                <c:pt idx="860">
                  <c:v>0.9953757225433526</c:v>
                </c:pt>
                <c:pt idx="861">
                  <c:v>0.99653179190751406</c:v>
                </c:pt>
                <c:pt idx="862">
                  <c:v>0.9976878612716763</c:v>
                </c:pt>
                <c:pt idx="863">
                  <c:v>0.99884393063583843</c:v>
                </c:pt>
                <c:pt idx="864">
                  <c:v>1</c:v>
                </c:pt>
              </c:numCache>
            </c:numRef>
          </c:yVal>
          <c:smooth val="1"/>
        </c:ser>
        <c:ser>
          <c:idx val="1"/>
          <c:order val="1"/>
          <c:tx>
            <c:v>0-20 miles Aleatory Mean</c:v>
          </c:tx>
          <c:spPr>
            <a:ln>
              <a:solidFill>
                <a:srgbClr val="0070C0"/>
              </a:solidFill>
            </a:ln>
          </c:spPr>
          <c:marker>
            <c:symbol val="none"/>
          </c:marker>
          <c:xVal>
            <c:numRef>
              <c:f>'LCF-copy'!$B$7:$B$871</c:f>
              <c:numCache>
                <c:formatCode>0.00E+00</c:formatCode>
                <c:ptCount val="865"/>
                <c:pt idx="0">
                  <c:v>3.2900000000000021E-3</c:v>
                </c:pt>
                <c:pt idx="1">
                  <c:v>3.2700000000000021E-3</c:v>
                </c:pt>
                <c:pt idx="2">
                  <c:v>3.1100000000000012E-3</c:v>
                </c:pt>
                <c:pt idx="3">
                  <c:v>2.6400000000000017E-3</c:v>
                </c:pt>
                <c:pt idx="4">
                  <c:v>2.2800000000000016E-3</c:v>
                </c:pt>
                <c:pt idx="5">
                  <c:v>2.0700000000000002E-3</c:v>
                </c:pt>
                <c:pt idx="6">
                  <c:v>1.6700000000000013E-3</c:v>
                </c:pt>
                <c:pt idx="7">
                  <c:v>1.6600000000000013E-3</c:v>
                </c:pt>
                <c:pt idx="8">
                  <c:v>1.630000000000001E-3</c:v>
                </c:pt>
                <c:pt idx="9">
                  <c:v>1.5200000000000007E-3</c:v>
                </c:pt>
                <c:pt idx="10">
                  <c:v>1.5100000000000007E-3</c:v>
                </c:pt>
                <c:pt idx="11">
                  <c:v>1.5000000000000009E-3</c:v>
                </c:pt>
                <c:pt idx="12">
                  <c:v>1.4000000000000006E-3</c:v>
                </c:pt>
                <c:pt idx="13">
                  <c:v>1.3900000000000013E-3</c:v>
                </c:pt>
                <c:pt idx="14">
                  <c:v>1.2800000000000008E-3</c:v>
                </c:pt>
                <c:pt idx="15">
                  <c:v>1.2199999999999993E-3</c:v>
                </c:pt>
                <c:pt idx="16">
                  <c:v>1.2099999999999993E-3</c:v>
                </c:pt>
                <c:pt idx="17">
                  <c:v>1.1700000000000011E-3</c:v>
                </c:pt>
                <c:pt idx="18">
                  <c:v>1.1600000000000013E-3</c:v>
                </c:pt>
                <c:pt idx="19">
                  <c:v>1.1500000000000013E-3</c:v>
                </c:pt>
                <c:pt idx="20">
                  <c:v>1.1500000000000013E-3</c:v>
                </c:pt>
                <c:pt idx="21">
                  <c:v>1.1400000000000013E-3</c:v>
                </c:pt>
                <c:pt idx="22">
                  <c:v>1.1199999999999999E-3</c:v>
                </c:pt>
                <c:pt idx="23">
                  <c:v>1.1100000000000007E-3</c:v>
                </c:pt>
                <c:pt idx="24">
                  <c:v>1.0900000000000007E-3</c:v>
                </c:pt>
                <c:pt idx="25">
                  <c:v>1.0100000000000007E-3</c:v>
                </c:pt>
                <c:pt idx="26">
                  <c:v>9.8800000000000125E-4</c:v>
                </c:pt>
                <c:pt idx="27">
                  <c:v>9.7200000000000064E-4</c:v>
                </c:pt>
                <c:pt idx="28">
                  <c:v>9.5600000000000079E-4</c:v>
                </c:pt>
                <c:pt idx="29">
                  <c:v>9.3700000000000087E-4</c:v>
                </c:pt>
                <c:pt idx="30">
                  <c:v>9.1700000000000093E-4</c:v>
                </c:pt>
                <c:pt idx="31">
                  <c:v>9.0800000000000093E-4</c:v>
                </c:pt>
                <c:pt idx="32">
                  <c:v>9.0500000000000118E-4</c:v>
                </c:pt>
                <c:pt idx="33">
                  <c:v>9.0200000000000057E-4</c:v>
                </c:pt>
                <c:pt idx="34">
                  <c:v>8.1900000000000083E-4</c:v>
                </c:pt>
                <c:pt idx="35">
                  <c:v>8.1000000000000082E-4</c:v>
                </c:pt>
                <c:pt idx="36">
                  <c:v>7.9400000000000065E-4</c:v>
                </c:pt>
                <c:pt idx="37">
                  <c:v>7.9300000000000063E-4</c:v>
                </c:pt>
                <c:pt idx="38">
                  <c:v>7.8700000000000081E-4</c:v>
                </c:pt>
                <c:pt idx="39">
                  <c:v>7.8300000000000049E-4</c:v>
                </c:pt>
                <c:pt idx="40">
                  <c:v>7.8200000000000036E-4</c:v>
                </c:pt>
                <c:pt idx="41">
                  <c:v>7.8200000000000036E-4</c:v>
                </c:pt>
                <c:pt idx="42">
                  <c:v>7.7400000000000071E-4</c:v>
                </c:pt>
                <c:pt idx="43">
                  <c:v>7.7100000000000042E-4</c:v>
                </c:pt>
                <c:pt idx="44">
                  <c:v>7.660000000000004E-4</c:v>
                </c:pt>
                <c:pt idx="45">
                  <c:v>7.6300000000000044E-4</c:v>
                </c:pt>
                <c:pt idx="46">
                  <c:v>7.4400000000000074E-4</c:v>
                </c:pt>
                <c:pt idx="47">
                  <c:v>7.430000000000006E-4</c:v>
                </c:pt>
                <c:pt idx="48">
                  <c:v>7.390000000000004E-4</c:v>
                </c:pt>
                <c:pt idx="49">
                  <c:v>7.2200000000000042E-4</c:v>
                </c:pt>
                <c:pt idx="50">
                  <c:v>7.0700000000000049E-4</c:v>
                </c:pt>
                <c:pt idx="51">
                  <c:v>7.0500000000000044E-4</c:v>
                </c:pt>
                <c:pt idx="52">
                  <c:v>7.0000000000000043E-4</c:v>
                </c:pt>
                <c:pt idx="53">
                  <c:v>6.9100000000000042E-4</c:v>
                </c:pt>
                <c:pt idx="54">
                  <c:v>6.8600000000000041E-4</c:v>
                </c:pt>
                <c:pt idx="55">
                  <c:v>6.810000000000004E-4</c:v>
                </c:pt>
                <c:pt idx="56">
                  <c:v>6.7900000000000046E-4</c:v>
                </c:pt>
                <c:pt idx="57">
                  <c:v>6.7100000000000048E-4</c:v>
                </c:pt>
                <c:pt idx="58">
                  <c:v>6.7000000000000056E-4</c:v>
                </c:pt>
                <c:pt idx="59">
                  <c:v>6.6000000000000043E-4</c:v>
                </c:pt>
                <c:pt idx="60">
                  <c:v>6.5700000000000068E-4</c:v>
                </c:pt>
                <c:pt idx="61">
                  <c:v>6.5300000000000069E-4</c:v>
                </c:pt>
                <c:pt idx="62">
                  <c:v>6.4800000000000068E-4</c:v>
                </c:pt>
                <c:pt idx="63">
                  <c:v>6.450000000000005E-4</c:v>
                </c:pt>
                <c:pt idx="64">
                  <c:v>6.320000000000004E-4</c:v>
                </c:pt>
                <c:pt idx="65">
                  <c:v>6.2300000000000061E-4</c:v>
                </c:pt>
                <c:pt idx="66">
                  <c:v>6.1800000000000038E-4</c:v>
                </c:pt>
                <c:pt idx="67">
                  <c:v>6.1500000000000031E-4</c:v>
                </c:pt>
                <c:pt idx="68">
                  <c:v>6.0000000000000038E-4</c:v>
                </c:pt>
                <c:pt idx="69">
                  <c:v>5.9900000000000068E-4</c:v>
                </c:pt>
                <c:pt idx="70">
                  <c:v>5.9700000000000063E-4</c:v>
                </c:pt>
                <c:pt idx="71">
                  <c:v>5.9300000000000043E-4</c:v>
                </c:pt>
                <c:pt idx="72">
                  <c:v>5.8800000000000041E-4</c:v>
                </c:pt>
                <c:pt idx="73">
                  <c:v>5.8400000000000043E-4</c:v>
                </c:pt>
                <c:pt idx="74">
                  <c:v>5.7700000000000069E-4</c:v>
                </c:pt>
                <c:pt idx="75">
                  <c:v>5.730000000000007E-4</c:v>
                </c:pt>
                <c:pt idx="76">
                  <c:v>5.7200000000000024E-4</c:v>
                </c:pt>
                <c:pt idx="77">
                  <c:v>5.6800000000000036E-4</c:v>
                </c:pt>
                <c:pt idx="78">
                  <c:v>5.6100000000000019E-4</c:v>
                </c:pt>
                <c:pt idx="79">
                  <c:v>5.6100000000000019E-4</c:v>
                </c:pt>
                <c:pt idx="80">
                  <c:v>5.5900000000000036E-4</c:v>
                </c:pt>
                <c:pt idx="81">
                  <c:v>5.5900000000000036E-4</c:v>
                </c:pt>
                <c:pt idx="82">
                  <c:v>5.5800000000000044E-4</c:v>
                </c:pt>
                <c:pt idx="83">
                  <c:v>5.5800000000000044E-4</c:v>
                </c:pt>
                <c:pt idx="84">
                  <c:v>5.560000000000004E-4</c:v>
                </c:pt>
                <c:pt idx="85">
                  <c:v>5.5500000000000048E-4</c:v>
                </c:pt>
                <c:pt idx="86">
                  <c:v>5.5000000000000036E-4</c:v>
                </c:pt>
                <c:pt idx="87">
                  <c:v>5.5000000000000036E-4</c:v>
                </c:pt>
                <c:pt idx="88">
                  <c:v>5.4900000000000044E-4</c:v>
                </c:pt>
                <c:pt idx="89">
                  <c:v>5.4600000000000037E-4</c:v>
                </c:pt>
                <c:pt idx="90">
                  <c:v>5.4300000000000062E-4</c:v>
                </c:pt>
                <c:pt idx="91">
                  <c:v>5.4300000000000062E-4</c:v>
                </c:pt>
                <c:pt idx="92">
                  <c:v>5.4200000000000038E-4</c:v>
                </c:pt>
                <c:pt idx="93">
                  <c:v>5.4000000000000044E-4</c:v>
                </c:pt>
                <c:pt idx="94">
                  <c:v>5.4000000000000044E-4</c:v>
                </c:pt>
                <c:pt idx="95">
                  <c:v>5.3900000000000031E-4</c:v>
                </c:pt>
                <c:pt idx="96">
                  <c:v>5.3900000000000031E-4</c:v>
                </c:pt>
                <c:pt idx="97">
                  <c:v>5.3800000000000039E-4</c:v>
                </c:pt>
                <c:pt idx="98">
                  <c:v>5.3500000000000021E-4</c:v>
                </c:pt>
                <c:pt idx="99">
                  <c:v>5.3200000000000014E-4</c:v>
                </c:pt>
                <c:pt idx="100">
                  <c:v>5.3000000000000041E-4</c:v>
                </c:pt>
                <c:pt idx="101">
                  <c:v>5.2900000000000039E-4</c:v>
                </c:pt>
                <c:pt idx="102">
                  <c:v>5.2400000000000049E-4</c:v>
                </c:pt>
                <c:pt idx="103">
                  <c:v>5.2000000000000028E-4</c:v>
                </c:pt>
                <c:pt idx="104">
                  <c:v>5.1700000000000032E-4</c:v>
                </c:pt>
                <c:pt idx="105">
                  <c:v>5.1500000000000038E-4</c:v>
                </c:pt>
                <c:pt idx="106">
                  <c:v>5.1500000000000038E-4</c:v>
                </c:pt>
                <c:pt idx="107">
                  <c:v>5.0900000000000023E-4</c:v>
                </c:pt>
                <c:pt idx="108">
                  <c:v>5.030000000000003E-4</c:v>
                </c:pt>
                <c:pt idx="109">
                  <c:v>5.0100000000000014E-4</c:v>
                </c:pt>
                <c:pt idx="110">
                  <c:v>5.0100000000000014E-4</c:v>
                </c:pt>
                <c:pt idx="111">
                  <c:v>4.9500000000000043E-4</c:v>
                </c:pt>
                <c:pt idx="112">
                  <c:v>4.9100000000000033E-4</c:v>
                </c:pt>
                <c:pt idx="113">
                  <c:v>4.9000000000000031E-4</c:v>
                </c:pt>
                <c:pt idx="114">
                  <c:v>4.8500000000000024E-4</c:v>
                </c:pt>
                <c:pt idx="115">
                  <c:v>4.8000000000000028E-4</c:v>
                </c:pt>
                <c:pt idx="116">
                  <c:v>4.7500000000000038E-4</c:v>
                </c:pt>
                <c:pt idx="117">
                  <c:v>4.7200000000000014E-4</c:v>
                </c:pt>
                <c:pt idx="118">
                  <c:v>4.7200000000000014E-4</c:v>
                </c:pt>
                <c:pt idx="119">
                  <c:v>4.6800000000000026E-4</c:v>
                </c:pt>
                <c:pt idx="120">
                  <c:v>4.6500000000000014E-4</c:v>
                </c:pt>
                <c:pt idx="121">
                  <c:v>4.6200000000000012E-4</c:v>
                </c:pt>
                <c:pt idx="122">
                  <c:v>4.6000000000000023E-4</c:v>
                </c:pt>
                <c:pt idx="123">
                  <c:v>4.6000000000000023E-4</c:v>
                </c:pt>
                <c:pt idx="124">
                  <c:v>4.5700000000000037E-4</c:v>
                </c:pt>
                <c:pt idx="125">
                  <c:v>4.5700000000000037E-4</c:v>
                </c:pt>
                <c:pt idx="126">
                  <c:v>4.5600000000000013E-4</c:v>
                </c:pt>
                <c:pt idx="127">
                  <c:v>4.5500000000000027E-4</c:v>
                </c:pt>
                <c:pt idx="128">
                  <c:v>4.540000000000003E-4</c:v>
                </c:pt>
                <c:pt idx="129">
                  <c:v>4.4800000000000043E-4</c:v>
                </c:pt>
                <c:pt idx="130">
                  <c:v>4.4300000000000041E-4</c:v>
                </c:pt>
                <c:pt idx="131">
                  <c:v>4.4300000000000041E-4</c:v>
                </c:pt>
                <c:pt idx="132">
                  <c:v>4.4100000000000037E-4</c:v>
                </c:pt>
                <c:pt idx="133">
                  <c:v>4.3900000000000026E-4</c:v>
                </c:pt>
                <c:pt idx="134">
                  <c:v>4.3800000000000024E-4</c:v>
                </c:pt>
                <c:pt idx="135">
                  <c:v>4.3800000000000024E-4</c:v>
                </c:pt>
                <c:pt idx="136">
                  <c:v>4.3600000000000014E-4</c:v>
                </c:pt>
                <c:pt idx="137">
                  <c:v>4.3600000000000014E-4</c:v>
                </c:pt>
                <c:pt idx="138">
                  <c:v>4.3600000000000014E-4</c:v>
                </c:pt>
                <c:pt idx="139">
                  <c:v>4.3500000000000022E-4</c:v>
                </c:pt>
                <c:pt idx="140">
                  <c:v>4.3500000000000022E-4</c:v>
                </c:pt>
                <c:pt idx="141">
                  <c:v>4.320000000000002E-4</c:v>
                </c:pt>
                <c:pt idx="142">
                  <c:v>4.2900000000000029E-4</c:v>
                </c:pt>
                <c:pt idx="143">
                  <c:v>4.270000000000004E-4</c:v>
                </c:pt>
                <c:pt idx="144">
                  <c:v>4.2300000000000031E-4</c:v>
                </c:pt>
                <c:pt idx="145">
                  <c:v>4.1800000000000013E-4</c:v>
                </c:pt>
                <c:pt idx="146">
                  <c:v>4.1600000000000008E-4</c:v>
                </c:pt>
                <c:pt idx="147">
                  <c:v>4.1500000000000011E-4</c:v>
                </c:pt>
                <c:pt idx="148">
                  <c:v>4.1200000000000004E-4</c:v>
                </c:pt>
                <c:pt idx="149">
                  <c:v>4.1200000000000004E-4</c:v>
                </c:pt>
                <c:pt idx="150">
                  <c:v>4.1100000000000012E-4</c:v>
                </c:pt>
                <c:pt idx="151">
                  <c:v>4.0800000000000038E-4</c:v>
                </c:pt>
                <c:pt idx="152">
                  <c:v>4.0800000000000038E-4</c:v>
                </c:pt>
                <c:pt idx="153">
                  <c:v>4.070000000000003E-4</c:v>
                </c:pt>
                <c:pt idx="154">
                  <c:v>4.030000000000002E-4</c:v>
                </c:pt>
                <c:pt idx="155">
                  <c:v>3.9300000000000023E-4</c:v>
                </c:pt>
                <c:pt idx="156">
                  <c:v>3.9300000000000023E-4</c:v>
                </c:pt>
                <c:pt idx="157">
                  <c:v>3.920000000000002E-4</c:v>
                </c:pt>
                <c:pt idx="158">
                  <c:v>3.9100000000000018E-4</c:v>
                </c:pt>
                <c:pt idx="159">
                  <c:v>3.9100000000000018E-4</c:v>
                </c:pt>
                <c:pt idx="160">
                  <c:v>3.8900000000000019E-4</c:v>
                </c:pt>
                <c:pt idx="161">
                  <c:v>3.8900000000000019E-4</c:v>
                </c:pt>
                <c:pt idx="162">
                  <c:v>3.8900000000000019E-4</c:v>
                </c:pt>
                <c:pt idx="163">
                  <c:v>3.8600000000000028E-4</c:v>
                </c:pt>
                <c:pt idx="164">
                  <c:v>3.8400000000000023E-4</c:v>
                </c:pt>
                <c:pt idx="165">
                  <c:v>3.830000000000002E-4</c:v>
                </c:pt>
                <c:pt idx="166">
                  <c:v>3.8200000000000023E-4</c:v>
                </c:pt>
                <c:pt idx="167">
                  <c:v>3.8100000000000015E-4</c:v>
                </c:pt>
                <c:pt idx="168">
                  <c:v>3.8100000000000015E-4</c:v>
                </c:pt>
                <c:pt idx="169">
                  <c:v>3.8000000000000024E-4</c:v>
                </c:pt>
                <c:pt idx="170">
                  <c:v>3.8000000000000024E-4</c:v>
                </c:pt>
                <c:pt idx="171">
                  <c:v>3.760000000000003E-4</c:v>
                </c:pt>
                <c:pt idx="172">
                  <c:v>3.7500000000000028E-4</c:v>
                </c:pt>
                <c:pt idx="173">
                  <c:v>3.7500000000000028E-4</c:v>
                </c:pt>
                <c:pt idx="174">
                  <c:v>3.7500000000000028E-4</c:v>
                </c:pt>
                <c:pt idx="175">
                  <c:v>3.7300000000000028E-4</c:v>
                </c:pt>
                <c:pt idx="176">
                  <c:v>3.7200000000000031E-4</c:v>
                </c:pt>
                <c:pt idx="177">
                  <c:v>3.7100000000000034E-4</c:v>
                </c:pt>
                <c:pt idx="178">
                  <c:v>3.7000000000000032E-4</c:v>
                </c:pt>
                <c:pt idx="179">
                  <c:v>3.6900000000000024E-4</c:v>
                </c:pt>
                <c:pt idx="180">
                  <c:v>3.6700000000000019E-4</c:v>
                </c:pt>
                <c:pt idx="181">
                  <c:v>3.630000000000002E-4</c:v>
                </c:pt>
                <c:pt idx="182">
                  <c:v>3.630000000000002E-4</c:v>
                </c:pt>
                <c:pt idx="183">
                  <c:v>3.5800000000000025E-4</c:v>
                </c:pt>
                <c:pt idx="184">
                  <c:v>3.560000000000003E-4</c:v>
                </c:pt>
                <c:pt idx="185">
                  <c:v>3.5300000000000012E-4</c:v>
                </c:pt>
                <c:pt idx="186">
                  <c:v>3.5200000000000015E-4</c:v>
                </c:pt>
                <c:pt idx="187">
                  <c:v>3.4900000000000024E-4</c:v>
                </c:pt>
                <c:pt idx="188">
                  <c:v>3.4800000000000022E-4</c:v>
                </c:pt>
                <c:pt idx="189">
                  <c:v>3.4800000000000022E-4</c:v>
                </c:pt>
                <c:pt idx="190">
                  <c:v>3.4700000000000019E-4</c:v>
                </c:pt>
                <c:pt idx="191">
                  <c:v>3.4600000000000022E-4</c:v>
                </c:pt>
                <c:pt idx="192">
                  <c:v>3.450000000000002E-4</c:v>
                </c:pt>
                <c:pt idx="193">
                  <c:v>3.450000000000002E-4</c:v>
                </c:pt>
                <c:pt idx="194">
                  <c:v>3.4400000000000023E-4</c:v>
                </c:pt>
                <c:pt idx="195">
                  <c:v>3.4200000000000024E-4</c:v>
                </c:pt>
                <c:pt idx="196">
                  <c:v>3.4000000000000019E-4</c:v>
                </c:pt>
                <c:pt idx="197">
                  <c:v>3.3800000000000014E-4</c:v>
                </c:pt>
                <c:pt idx="198">
                  <c:v>3.3700000000000006E-4</c:v>
                </c:pt>
                <c:pt idx="199">
                  <c:v>3.3600000000000014E-4</c:v>
                </c:pt>
                <c:pt idx="200">
                  <c:v>3.3400000000000015E-4</c:v>
                </c:pt>
                <c:pt idx="201">
                  <c:v>3.3400000000000015E-4</c:v>
                </c:pt>
                <c:pt idx="202">
                  <c:v>3.3000000000000022E-4</c:v>
                </c:pt>
                <c:pt idx="203">
                  <c:v>3.3000000000000022E-4</c:v>
                </c:pt>
                <c:pt idx="204">
                  <c:v>3.2900000000000024E-4</c:v>
                </c:pt>
                <c:pt idx="205">
                  <c:v>3.2800000000000027E-4</c:v>
                </c:pt>
                <c:pt idx="206">
                  <c:v>3.2800000000000027E-4</c:v>
                </c:pt>
                <c:pt idx="207">
                  <c:v>3.2800000000000027E-4</c:v>
                </c:pt>
                <c:pt idx="208">
                  <c:v>3.2800000000000027E-4</c:v>
                </c:pt>
                <c:pt idx="209">
                  <c:v>3.270000000000002E-4</c:v>
                </c:pt>
                <c:pt idx="210">
                  <c:v>3.2600000000000028E-4</c:v>
                </c:pt>
                <c:pt idx="211">
                  <c:v>3.250000000000002E-4</c:v>
                </c:pt>
                <c:pt idx="212">
                  <c:v>3.250000000000002E-4</c:v>
                </c:pt>
                <c:pt idx="213">
                  <c:v>3.2400000000000029E-4</c:v>
                </c:pt>
                <c:pt idx="214">
                  <c:v>3.2300000000000021E-4</c:v>
                </c:pt>
                <c:pt idx="215">
                  <c:v>3.2100000000000021E-4</c:v>
                </c:pt>
                <c:pt idx="216">
                  <c:v>3.2000000000000035E-4</c:v>
                </c:pt>
                <c:pt idx="217">
                  <c:v>3.1700000000000022E-4</c:v>
                </c:pt>
                <c:pt idx="218">
                  <c:v>3.1700000000000022E-4</c:v>
                </c:pt>
                <c:pt idx="219">
                  <c:v>3.1700000000000022E-4</c:v>
                </c:pt>
                <c:pt idx="220">
                  <c:v>3.1700000000000022E-4</c:v>
                </c:pt>
                <c:pt idx="221">
                  <c:v>3.1600000000000031E-4</c:v>
                </c:pt>
                <c:pt idx="222">
                  <c:v>3.1500000000000023E-4</c:v>
                </c:pt>
                <c:pt idx="223">
                  <c:v>3.1500000000000023E-4</c:v>
                </c:pt>
                <c:pt idx="224">
                  <c:v>3.1400000000000021E-4</c:v>
                </c:pt>
                <c:pt idx="225">
                  <c:v>3.1400000000000021E-4</c:v>
                </c:pt>
                <c:pt idx="226">
                  <c:v>3.1400000000000021E-4</c:v>
                </c:pt>
                <c:pt idx="227">
                  <c:v>3.1300000000000018E-4</c:v>
                </c:pt>
                <c:pt idx="228">
                  <c:v>3.1000000000000022E-4</c:v>
                </c:pt>
                <c:pt idx="229">
                  <c:v>3.1000000000000022E-4</c:v>
                </c:pt>
                <c:pt idx="230">
                  <c:v>3.0900000000000019E-4</c:v>
                </c:pt>
                <c:pt idx="231">
                  <c:v>3.0900000000000019E-4</c:v>
                </c:pt>
                <c:pt idx="232">
                  <c:v>3.0800000000000028E-4</c:v>
                </c:pt>
                <c:pt idx="233">
                  <c:v>3.0600000000000023E-4</c:v>
                </c:pt>
                <c:pt idx="234">
                  <c:v>3.050000000000002E-4</c:v>
                </c:pt>
                <c:pt idx="235">
                  <c:v>3.050000000000002E-4</c:v>
                </c:pt>
                <c:pt idx="236">
                  <c:v>3.0400000000000023E-4</c:v>
                </c:pt>
                <c:pt idx="237">
                  <c:v>3.0300000000000016E-4</c:v>
                </c:pt>
                <c:pt idx="238">
                  <c:v>3.0300000000000016E-4</c:v>
                </c:pt>
                <c:pt idx="239">
                  <c:v>3.0200000000000018E-4</c:v>
                </c:pt>
                <c:pt idx="240">
                  <c:v>3.0200000000000018E-4</c:v>
                </c:pt>
                <c:pt idx="241">
                  <c:v>3.0200000000000018E-4</c:v>
                </c:pt>
                <c:pt idx="242">
                  <c:v>3.0100000000000016E-4</c:v>
                </c:pt>
                <c:pt idx="243">
                  <c:v>2.9900000000000011E-4</c:v>
                </c:pt>
                <c:pt idx="244">
                  <c:v>2.9900000000000011E-4</c:v>
                </c:pt>
                <c:pt idx="245">
                  <c:v>2.9900000000000011E-4</c:v>
                </c:pt>
                <c:pt idx="246">
                  <c:v>2.9900000000000011E-4</c:v>
                </c:pt>
                <c:pt idx="247">
                  <c:v>2.9900000000000011E-4</c:v>
                </c:pt>
                <c:pt idx="248">
                  <c:v>2.9800000000000014E-4</c:v>
                </c:pt>
                <c:pt idx="249">
                  <c:v>2.9800000000000014E-4</c:v>
                </c:pt>
                <c:pt idx="250">
                  <c:v>2.9700000000000006E-4</c:v>
                </c:pt>
                <c:pt idx="251">
                  <c:v>2.9600000000000015E-4</c:v>
                </c:pt>
                <c:pt idx="252">
                  <c:v>2.9500000000000012E-4</c:v>
                </c:pt>
                <c:pt idx="253">
                  <c:v>2.9500000000000012E-4</c:v>
                </c:pt>
                <c:pt idx="254">
                  <c:v>2.9400000000000015E-4</c:v>
                </c:pt>
                <c:pt idx="255">
                  <c:v>2.9400000000000015E-4</c:v>
                </c:pt>
                <c:pt idx="256">
                  <c:v>2.9100000000000019E-4</c:v>
                </c:pt>
                <c:pt idx="257">
                  <c:v>2.8900000000000014E-4</c:v>
                </c:pt>
                <c:pt idx="258">
                  <c:v>2.8800000000000012E-4</c:v>
                </c:pt>
                <c:pt idx="259">
                  <c:v>2.8700000000000015E-4</c:v>
                </c:pt>
                <c:pt idx="260">
                  <c:v>2.850000000000001E-4</c:v>
                </c:pt>
                <c:pt idx="261">
                  <c:v>2.8400000000000018E-4</c:v>
                </c:pt>
                <c:pt idx="262">
                  <c:v>2.8400000000000018E-4</c:v>
                </c:pt>
                <c:pt idx="263">
                  <c:v>2.8400000000000018E-4</c:v>
                </c:pt>
                <c:pt idx="264">
                  <c:v>2.8300000000000005E-4</c:v>
                </c:pt>
                <c:pt idx="265">
                  <c:v>2.8300000000000005E-4</c:v>
                </c:pt>
                <c:pt idx="266">
                  <c:v>2.8300000000000005E-4</c:v>
                </c:pt>
                <c:pt idx="267">
                  <c:v>2.8300000000000005E-4</c:v>
                </c:pt>
                <c:pt idx="268">
                  <c:v>2.8200000000000019E-4</c:v>
                </c:pt>
                <c:pt idx="269">
                  <c:v>2.8200000000000019E-4</c:v>
                </c:pt>
                <c:pt idx="270">
                  <c:v>2.8200000000000019E-4</c:v>
                </c:pt>
                <c:pt idx="271">
                  <c:v>2.8000000000000019E-4</c:v>
                </c:pt>
                <c:pt idx="272">
                  <c:v>2.8000000000000019E-4</c:v>
                </c:pt>
                <c:pt idx="273">
                  <c:v>2.8000000000000019E-4</c:v>
                </c:pt>
                <c:pt idx="274">
                  <c:v>2.7900000000000022E-4</c:v>
                </c:pt>
                <c:pt idx="275">
                  <c:v>2.7700000000000023E-4</c:v>
                </c:pt>
                <c:pt idx="276">
                  <c:v>2.760000000000002E-4</c:v>
                </c:pt>
                <c:pt idx="277">
                  <c:v>2.7500000000000012E-4</c:v>
                </c:pt>
                <c:pt idx="278">
                  <c:v>2.7500000000000012E-4</c:v>
                </c:pt>
                <c:pt idx="279">
                  <c:v>2.7500000000000012E-4</c:v>
                </c:pt>
                <c:pt idx="280">
                  <c:v>2.7500000000000012E-4</c:v>
                </c:pt>
                <c:pt idx="281">
                  <c:v>2.7300000000000018E-4</c:v>
                </c:pt>
                <c:pt idx="282">
                  <c:v>2.7300000000000018E-4</c:v>
                </c:pt>
                <c:pt idx="283">
                  <c:v>2.7200000000000021E-4</c:v>
                </c:pt>
                <c:pt idx="284">
                  <c:v>2.7200000000000021E-4</c:v>
                </c:pt>
                <c:pt idx="285">
                  <c:v>2.7000000000000027E-4</c:v>
                </c:pt>
                <c:pt idx="286">
                  <c:v>2.690000000000002E-4</c:v>
                </c:pt>
                <c:pt idx="287">
                  <c:v>2.6800000000000028E-4</c:v>
                </c:pt>
                <c:pt idx="288">
                  <c:v>2.6800000000000028E-4</c:v>
                </c:pt>
                <c:pt idx="289">
                  <c:v>2.6600000000000023E-4</c:v>
                </c:pt>
                <c:pt idx="290">
                  <c:v>2.6500000000000021E-4</c:v>
                </c:pt>
                <c:pt idx="291">
                  <c:v>2.6400000000000024E-4</c:v>
                </c:pt>
                <c:pt idx="292">
                  <c:v>2.6200000000000024E-4</c:v>
                </c:pt>
                <c:pt idx="293">
                  <c:v>2.6000000000000014E-4</c:v>
                </c:pt>
                <c:pt idx="294">
                  <c:v>2.6000000000000014E-4</c:v>
                </c:pt>
                <c:pt idx="295">
                  <c:v>2.6000000000000014E-4</c:v>
                </c:pt>
                <c:pt idx="296">
                  <c:v>2.6000000000000014E-4</c:v>
                </c:pt>
                <c:pt idx="297">
                  <c:v>2.5900000000000006E-4</c:v>
                </c:pt>
                <c:pt idx="298">
                  <c:v>2.5800000000000015E-4</c:v>
                </c:pt>
                <c:pt idx="299">
                  <c:v>2.5700000000000012E-4</c:v>
                </c:pt>
                <c:pt idx="300">
                  <c:v>2.5600000000000015E-4</c:v>
                </c:pt>
                <c:pt idx="301">
                  <c:v>2.5600000000000015E-4</c:v>
                </c:pt>
                <c:pt idx="302">
                  <c:v>2.5500000000000018E-4</c:v>
                </c:pt>
                <c:pt idx="303">
                  <c:v>2.5500000000000018E-4</c:v>
                </c:pt>
                <c:pt idx="304">
                  <c:v>2.5400000000000016E-4</c:v>
                </c:pt>
                <c:pt idx="305">
                  <c:v>2.5200000000000022E-4</c:v>
                </c:pt>
                <c:pt idx="306">
                  <c:v>2.5200000000000022E-4</c:v>
                </c:pt>
                <c:pt idx="307">
                  <c:v>2.5200000000000022E-4</c:v>
                </c:pt>
                <c:pt idx="308">
                  <c:v>2.5200000000000022E-4</c:v>
                </c:pt>
                <c:pt idx="309">
                  <c:v>2.5100000000000019E-4</c:v>
                </c:pt>
                <c:pt idx="310">
                  <c:v>2.5100000000000019E-4</c:v>
                </c:pt>
                <c:pt idx="311">
                  <c:v>2.5100000000000019E-4</c:v>
                </c:pt>
                <c:pt idx="312">
                  <c:v>2.5000000000000017E-4</c:v>
                </c:pt>
                <c:pt idx="313">
                  <c:v>2.4900000000000014E-4</c:v>
                </c:pt>
                <c:pt idx="314">
                  <c:v>2.4700000000000009E-4</c:v>
                </c:pt>
                <c:pt idx="315">
                  <c:v>2.4700000000000009E-4</c:v>
                </c:pt>
                <c:pt idx="316">
                  <c:v>2.4600000000000012E-4</c:v>
                </c:pt>
                <c:pt idx="317">
                  <c:v>2.4500000000000005E-4</c:v>
                </c:pt>
                <c:pt idx="318">
                  <c:v>2.4500000000000005E-4</c:v>
                </c:pt>
                <c:pt idx="319">
                  <c:v>2.440000000000001E-4</c:v>
                </c:pt>
                <c:pt idx="320">
                  <c:v>2.4300000000000011E-4</c:v>
                </c:pt>
                <c:pt idx="321">
                  <c:v>2.4300000000000011E-4</c:v>
                </c:pt>
                <c:pt idx="322">
                  <c:v>2.4300000000000011E-4</c:v>
                </c:pt>
                <c:pt idx="323">
                  <c:v>2.4300000000000011E-4</c:v>
                </c:pt>
                <c:pt idx="324">
                  <c:v>2.4200000000000019E-4</c:v>
                </c:pt>
                <c:pt idx="325">
                  <c:v>2.4200000000000019E-4</c:v>
                </c:pt>
                <c:pt idx="326">
                  <c:v>2.4200000000000019E-4</c:v>
                </c:pt>
                <c:pt idx="327">
                  <c:v>2.4200000000000019E-4</c:v>
                </c:pt>
                <c:pt idx="328">
                  <c:v>2.4100000000000006E-4</c:v>
                </c:pt>
                <c:pt idx="329">
                  <c:v>2.4100000000000006E-4</c:v>
                </c:pt>
                <c:pt idx="330">
                  <c:v>2.4000000000000014E-4</c:v>
                </c:pt>
                <c:pt idx="331">
                  <c:v>2.3800000000000012E-4</c:v>
                </c:pt>
                <c:pt idx="332">
                  <c:v>2.370000000000001E-4</c:v>
                </c:pt>
                <c:pt idx="333">
                  <c:v>2.3600000000000007E-4</c:v>
                </c:pt>
                <c:pt idx="334">
                  <c:v>2.350000000000001E-4</c:v>
                </c:pt>
                <c:pt idx="335">
                  <c:v>2.350000000000001E-4</c:v>
                </c:pt>
                <c:pt idx="336">
                  <c:v>2.350000000000001E-4</c:v>
                </c:pt>
                <c:pt idx="337">
                  <c:v>2.3400000000000013E-4</c:v>
                </c:pt>
                <c:pt idx="338">
                  <c:v>2.3300000000000005E-4</c:v>
                </c:pt>
                <c:pt idx="339">
                  <c:v>2.3200000000000014E-4</c:v>
                </c:pt>
                <c:pt idx="340">
                  <c:v>2.3100000000000006E-4</c:v>
                </c:pt>
                <c:pt idx="341">
                  <c:v>2.3000000000000012E-4</c:v>
                </c:pt>
                <c:pt idx="342">
                  <c:v>2.3000000000000012E-4</c:v>
                </c:pt>
                <c:pt idx="343">
                  <c:v>2.2900000000000015E-4</c:v>
                </c:pt>
                <c:pt idx="344">
                  <c:v>2.2900000000000015E-4</c:v>
                </c:pt>
                <c:pt idx="345">
                  <c:v>2.2800000000000026E-4</c:v>
                </c:pt>
                <c:pt idx="346">
                  <c:v>2.2800000000000026E-4</c:v>
                </c:pt>
                <c:pt idx="347">
                  <c:v>2.2700000000000018E-4</c:v>
                </c:pt>
                <c:pt idx="348">
                  <c:v>2.2700000000000018E-4</c:v>
                </c:pt>
                <c:pt idx="349">
                  <c:v>2.2700000000000018E-4</c:v>
                </c:pt>
                <c:pt idx="350">
                  <c:v>2.2700000000000018E-4</c:v>
                </c:pt>
                <c:pt idx="351">
                  <c:v>2.2700000000000018E-4</c:v>
                </c:pt>
                <c:pt idx="352">
                  <c:v>2.2600000000000021E-4</c:v>
                </c:pt>
                <c:pt idx="353">
                  <c:v>2.2500000000000018E-4</c:v>
                </c:pt>
                <c:pt idx="354">
                  <c:v>2.2400000000000021E-4</c:v>
                </c:pt>
                <c:pt idx="355">
                  <c:v>2.2400000000000021E-4</c:v>
                </c:pt>
                <c:pt idx="356">
                  <c:v>2.2400000000000021E-4</c:v>
                </c:pt>
                <c:pt idx="357">
                  <c:v>2.2400000000000021E-4</c:v>
                </c:pt>
                <c:pt idx="358">
                  <c:v>2.2400000000000021E-4</c:v>
                </c:pt>
                <c:pt idx="359">
                  <c:v>2.2300000000000019E-4</c:v>
                </c:pt>
                <c:pt idx="360">
                  <c:v>2.2300000000000019E-4</c:v>
                </c:pt>
                <c:pt idx="361">
                  <c:v>2.2200000000000019E-4</c:v>
                </c:pt>
                <c:pt idx="362">
                  <c:v>2.2200000000000019E-4</c:v>
                </c:pt>
                <c:pt idx="363">
                  <c:v>2.2200000000000019E-4</c:v>
                </c:pt>
                <c:pt idx="364">
                  <c:v>2.2100000000000014E-4</c:v>
                </c:pt>
                <c:pt idx="365">
                  <c:v>2.200000000000002E-4</c:v>
                </c:pt>
                <c:pt idx="366">
                  <c:v>2.1900000000000012E-4</c:v>
                </c:pt>
                <c:pt idx="367">
                  <c:v>2.1900000000000012E-4</c:v>
                </c:pt>
                <c:pt idx="368">
                  <c:v>2.1900000000000012E-4</c:v>
                </c:pt>
                <c:pt idx="369">
                  <c:v>2.1900000000000012E-4</c:v>
                </c:pt>
                <c:pt idx="370">
                  <c:v>2.1900000000000012E-4</c:v>
                </c:pt>
                <c:pt idx="371">
                  <c:v>2.180000000000002E-4</c:v>
                </c:pt>
                <c:pt idx="372">
                  <c:v>2.180000000000002E-4</c:v>
                </c:pt>
                <c:pt idx="373">
                  <c:v>2.1600000000000015E-4</c:v>
                </c:pt>
                <c:pt idx="374">
                  <c:v>2.1500000000000013E-4</c:v>
                </c:pt>
                <c:pt idx="375">
                  <c:v>2.1400000000000019E-4</c:v>
                </c:pt>
                <c:pt idx="376">
                  <c:v>2.1300000000000014E-4</c:v>
                </c:pt>
                <c:pt idx="377">
                  <c:v>2.1300000000000014E-4</c:v>
                </c:pt>
                <c:pt idx="378">
                  <c:v>2.1300000000000014E-4</c:v>
                </c:pt>
                <c:pt idx="379">
                  <c:v>2.1300000000000014E-4</c:v>
                </c:pt>
                <c:pt idx="380">
                  <c:v>2.1200000000000019E-4</c:v>
                </c:pt>
                <c:pt idx="381">
                  <c:v>2.1200000000000019E-4</c:v>
                </c:pt>
                <c:pt idx="382">
                  <c:v>2.1100000000000011E-4</c:v>
                </c:pt>
                <c:pt idx="383">
                  <c:v>2.1000000000000014E-4</c:v>
                </c:pt>
                <c:pt idx="384">
                  <c:v>2.1000000000000014E-4</c:v>
                </c:pt>
                <c:pt idx="385">
                  <c:v>2.0900000000000012E-4</c:v>
                </c:pt>
                <c:pt idx="386">
                  <c:v>2.0900000000000012E-4</c:v>
                </c:pt>
                <c:pt idx="387">
                  <c:v>2.0800000000000015E-4</c:v>
                </c:pt>
                <c:pt idx="388">
                  <c:v>2.0800000000000015E-4</c:v>
                </c:pt>
                <c:pt idx="389">
                  <c:v>2.0800000000000015E-4</c:v>
                </c:pt>
                <c:pt idx="390">
                  <c:v>2.0700000000000013E-4</c:v>
                </c:pt>
                <c:pt idx="391">
                  <c:v>2.0700000000000013E-4</c:v>
                </c:pt>
                <c:pt idx="392">
                  <c:v>2.060000000000001E-4</c:v>
                </c:pt>
                <c:pt idx="393">
                  <c:v>2.060000000000001E-4</c:v>
                </c:pt>
                <c:pt idx="394">
                  <c:v>2.060000000000001E-4</c:v>
                </c:pt>
                <c:pt idx="395">
                  <c:v>2.060000000000001E-4</c:v>
                </c:pt>
                <c:pt idx="396">
                  <c:v>2.050000000000001E-4</c:v>
                </c:pt>
                <c:pt idx="397">
                  <c:v>2.050000000000001E-4</c:v>
                </c:pt>
                <c:pt idx="398">
                  <c:v>2.0400000000000019E-4</c:v>
                </c:pt>
                <c:pt idx="399">
                  <c:v>2.0300000000000011E-4</c:v>
                </c:pt>
                <c:pt idx="400">
                  <c:v>2.0300000000000011E-4</c:v>
                </c:pt>
                <c:pt idx="401">
                  <c:v>2.0300000000000011E-4</c:v>
                </c:pt>
                <c:pt idx="402">
                  <c:v>2.0200000000000014E-4</c:v>
                </c:pt>
                <c:pt idx="403">
                  <c:v>2.0100000000000006E-4</c:v>
                </c:pt>
                <c:pt idx="404">
                  <c:v>2.0100000000000006E-4</c:v>
                </c:pt>
                <c:pt idx="405">
                  <c:v>2.0100000000000006E-4</c:v>
                </c:pt>
                <c:pt idx="406">
                  <c:v>2.0000000000000015E-4</c:v>
                </c:pt>
                <c:pt idx="407">
                  <c:v>2.0000000000000015E-4</c:v>
                </c:pt>
                <c:pt idx="408">
                  <c:v>1.990000000000002E-4</c:v>
                </c:pt>
                <c:pt idx="409">
                  <c:v>1.9700000000000013E-4</c:v>
                </c:pt>
                <c:pt idx="410">
                  <c:v>1.9600000000000013E-4</c:v>
                </c:pt>
                <c:pt idx="411">
                  <c:v>1.9600000000000013E-4</c:v>
                </c:pt>
                <c:pt idx="412">
                  <c:v>1.9600000000000013E-4</c:v>
                </c:pt>
                <c:pt idx="413">
                  <c:v>1.9500000000000016E-4</c:v>
                </c:pt>
                <c:pt idx="414">
                  <c:v>1.9500000000000016E-4</c:v>
                </c:pt>
                <c:pt idx="415">
                  <c:v>1.9500000000000016E-4</c:v>
                </c:pt>
                <c:pt idx="416">
                  <c:v>1.9500000000000016E-4</c:v>
                </c:pt>
                <c:pt idx="417">
                  <c:v>1.9400000000000016E-4</c:v>
                </c:pt>
                <c:pt idx="418">
                  <c:v>1.9300000000000022E-4</c:v>
                </c:pt>
                <c:pt idx="419">
                  <c:v>1.9300000000000022E-4</c:v>
                </c:pt>
                <c:pt idx="420">
                  <c:v>1.9200000000000017E-4</c:v>
                </c:pt>
                <c:pt idx="421">
                  <c:v>1.9200000000000017E-4</c:v>
                </c:pt>
                <c:pt idx="422">
                  <c:v>1.910000000000002E-4</c:v>
                </c:pt>
                <c:pt idx="423">
                  <c:v>1.910000000000002E-4</c:v>
                </c:pt>
                <c:pt idx="424">
                  <c:v>1.910000000000002E-4</c:v>
                </c:pt>
                <c:pt idx="425">
                  <c:v>1.900000000000002E-4</c:v>
                </c:pt>
                <c:pt idx="426">
                  <c:v>1.900000000000002E-4</c:v>
                </c:pt>
                <c:pt idx="427">
                  <c:v>1.8900000000000018E-4</c:v>
                </c:pt>
                <c:pt idx="428">
                  <c:v>1.8800000000000012E-4</c:v>
                </c:pt>
                <c:pt idx="429">
                  <c:v>1.8800000000000012E-4</c:v>
                </c:pt>
                <c:pt idx="430">
                  <c:v>1.8700000000000013E-4</c:v>
                </c:pt>
                <c:pt idx="431">
                  <c:v>1.8700000000000013E-4</c:v>
                </c:pt>
                <c:pt idx="432">
                  <c:v>1.8700000000000013E-4</c:v>
                </c:pt>
                <c:pt idx="433">
                  <c:v>1.8700000000000013E-4</c:v>
                </c:pt>
                <c:pt idx="434">
                  <c:v>1.8700000000000013E-4</c:v>
                </c:pt>
                <c:pt idx="435">
                  <c:v>1.8600000000000013E-4</c:v>
                </c:pt>
                <c:pt idx="436">
                  <c:v>1.8600000000000013E-4</c:v>
                </c:pt>
                <c:pt idx="437">
                  <c:v>1.8500000000000019E-4</c:v>
                </c:pt>
                <c:pt idx="438">
                  <c:v>1.8500000000000019E-4</c:v>
                </c:pt>
                <c:pt idx="439">
                  <c:v>1.8400000000000014E-4</c:v>
                </c:pt>
                <c:pt idx="440">
                  <c:v>1.8400000000000014E-4</c:v>
                </c:pt>
                <c:pt idx="441">
                  <c:v>1.8300000000000017E-4</c:v>
                </c:pt>
                <c:pt idx="442">
                  <c:v>1.8200000000000017E-4</c:v>
                </c:pt>
                <c:pt idx="443">
                  <c:v>1.8200000000000017E-4</c:v>
                </c:pt>
                <c:pt idx="444">
                  <c:v>1.8200000000000017E-4</c:v>
                </c:pt>
                <c:pt idx="445">
                  <c:v>1.8200000000000017E-4</c:v>
                </c:pt>
                <c:pt idx="446">
                  <c:v>1.8200000000000017E-4</c:v>
                </c:pt>
                <c:pt idx="447">
                  <c:v>1.8100000000000017E-4</c:v>
                </c:pt>
                <c:pt idx="448">
                  <c:v>1.8000000000000017E-4</c:v>
                </c:pt>
                <c:pt idx="449">
                  <c:v>1.8000000000000017E-4</c:v>
                </c:pt>
                <c:pt idx="450">
                  <c:v>1.8000000000000017E-4</c:v>
                </c:pt>
                <c:pt idx="451">
                  <c:v>1.7900000000000015E-4</c:v>
                </c:pt>
                <c:pt idx="452">
                  <c:v>1.7900000000000015E-4</c:v>
                </c:pt>
                <c:pt idx="453">
                  <c:v>1.7900000000000015E-4</c:v>
                </c:pt>
                <c:pt idx="454">
                  <c:v>1.7900000000000015E-4</c:v>
                </c:pt>
                <c:pt idx="455">
                  <c:v>1.7900000000000015E-4</c:v>
                </c:pt>
                <c:pt idx="456">
                  <c:v>1.7800000000000015E-4</c:v>
                </c:pt>
                <c:pt idx="457">
                  <c:v>1.7800000000000015E-4</c:v>
                </c:pt>
                <c:pt idx="458">
                  <c:v>1.7800000000000015E-4</c:v>
                </c:pt>
                <c:pt idx="459">
                  <c:v>1.770000000000001E-4</c:v>
                </c:pt>
                <c:pt idx="460">
                  <c:v>1.770000000000001E-4</c:v>
                </c:pt>
                <c:pt idx="461">
                  <c:v>1.770000000000001E-4</c:v>
                </c:pt>
                <c:pt idx="462">
                  <c:v>1.770000000000001E-4</c:v>
                </c:pt>
                <c:pt idx="463">
                  <c:v>1.7600000000000019E-4</c:v>
                </c:pt>
                <c:pt idx="464">
                  <c:v>1.7600000000000019E-4</c:v>
                </c:pt>
                <c:pt idx="465">
                  <c:v>1.7600000000000019E-4</c:v>
                </c:pt>
                <c:pt idx="466">
                  <c:v>1.7500000000000016E-4</c:v>
                </c:pt>
                <c:pt idx="467">
                  <c:v>1.7500000000000016E-4</c:v>
                </c:pt>
                <c:pt idx="468">
                  <c:v>1.7400000000000019E-4</c:v>
                </c:pt>
                <c:pt idx="469">
                  <c:v>1.7400000000000019E-4</c:v>
                </c:pt>
                <c:pt idx="470">
                  <c:v>1.7400000000000019E-4</c:v>
                </c:pt>
                <c:pt idx="471">
                  <c:v>1.7200000000000017E-4</c:v>
                </c:pt>
                <c:pt idx="472">
                  <c:v>1.7100000000000012E-4</c:v>
                </c:pt>
                <c:pt idx="473">
                  <c:v>1.7000000000000012E-4</c:v>
                </c:pt>
                <c:pt idx="474">
                  <c:v>1.7000000000000012E-4</c:v>
                </c:pt>
                <c:pt idx="475">
                  <c:v>1.7000000000000012E-4</c:v>
                </c:pt>
                <c:pt idx="476">
                  <c:v>1.7000000000000012E-4</c:v>
                </c:pt>
                <c:pt idx="477">
                  <c:v>1.6900000000000012E-4</c:v>
                </c:pt>
                <c:pt idx="478">
                  <c:v>1.6900000000000012E-4</c:v>
                </c:pt>
                <c:pt idx="479">
                  <c:v>1.6900000000000012E-4</c:v>
                </c:pt>
                <c:pt idx="480">
                  <c:v>1.6900000000000012E-4</c:v>
                </c:pt>
                <c:pt idx="481">
                  <c:v>1.6800000000000013E-4</c:v>
                </c:pt>
                <c:pt idx="482">
                  <c:v>1.6800000000000013E-4</c:v>
                </c:pt>
                <c:pt idx="483">
                  <c:v>1.6700000000000013E-4</c:v>
                </c:pt>
                <c:pt idx="484">
                  <c:v>1.6700000000000013E-4</c:v>
                </c:pt>
                <c:pt idx="485">
                  <c:v>1.6600000000000019E-4</c:v>
                </c:pt>
                <c:pt idx="486">
                  <c:v>1.6600000000000019E-4</c:v>
                </c:pt>
                <c:pt idx="487">
                  <c:v>1.6400000000000016E-4</c:v>
                </c:pt>
                <c:pt idx="488">
                  <c:v>1.6400000000000016E-4</c:v>
                </c:pt>
                <c:pt idx="489">
                  <c:v>1.6400000000000016E-4</c:v>
                </c:pt>
                <c:pt idx="490">
                  <c:v>1.6300000000000017E-4</c:v>
                </c:pt>
                <c:pt idx="491">
                  <c:v>1.6300000000000017E-4</c:v>
                </c:pt>
                <c:pt idx="492">
                  <c:v>1.6300000000000017E-4</c:v>
                </c:pt>
                <c:pt idx="493">
                  <c:v>1.6300000000000017E-4</c:v>
                </c:pt>
                <c:pt idx="494">
                  <c:v>1.6300000000000017E-4</c:v>
                </c:pt>
                <c:pt idx="495">
                  <c:v>1.6200000000000017E-4</c:v>
                </c:pt>
                <c:pt idx="496">
                  <c:v>1.6200000000000017E-4</c:v>
                </c:pt>
                <c:pt idx="497">
                  <c:v>1.6100000000000017E-4</c:v>
                </c:pt>
                <c:pt idx="498">
                  <c:v>1.6000000000000018E-4</c:v>
                </c:pt>
                <c:pt idx="499">
                  <c:v>1.6000000000000018E-4</c:v>
                </c:pt>
                <c:pt idx="500">
                  <c:v>1.590000000000001E-4</c:v>
                </c:pt>
                <c:pt idx="501">
                  <c:v>1.590000000000001E-4</c:v>
                </c:pt>
                <c:pt idx="502">
                  <c:v>1.590000000000001E-4</c:v>
                </c:pt>
                <c:pt idx="503">
                  <c:v>1.590000000000001E-4</c:v>
                </c:pt>
                <c:pt idx="504">
                  <c:v>1.590000000000001E-4</c:v>
                </c:pt>
                <c:pt idx="505">
                  <c:v>1.590000000000001E-4</c:v>
                </c:pt>
                <c:pt idx="506">
                  <c:v>1.580000000000001E-4</c:v>
                </c:pt>
                <c:pt idx="507">
                  <c:v>1.580000000000001E-4</c:v>
                </c:pt>
                <c:pt idx="508">
                  <c:v>1.580000000000001E-4</c:v>
                </c:pt>
                <c:pt idx="509">
                  <c:v>1.580000000000001E-4</c:v>
                </c:pt>
                <c:pt idx="510">
                  <c:v>1.580000000000001E-4</c:v>
                </c:pt>
                <c:pt idx="511">
                  <c:v>1.580000000000001E-4</c:v>
                </c:pt>
                <c:pt idx="512">
                  <c:v>1.5700000000000013E-4</c:v>
                </c:pt>
                <c:pt idx="513">
                  <c:v>1.5700000000000013E-4</c:v>
                </c:pt>
                <c:pt idx="514">
                  <c:v>1.5700000000000013E-4</c:v>
                </c:pt>
                <c:pt idx="515">
                  <c:v>1.5600000000000013E-4</c:v>
                </c:pt>
                <c:pt idx="516">
                  <c:v>1.5600000000000013E-4</c:v>
                </c:pt>
                <c:pt idx="517">
                  <c:v>1.5600000000000013E-4</c:v>
                </c:pt>
                <c:pt idx="518">
                  <c:v>1.5600000000000013E-4</c:v>
                </c:pt>
                <c:pt idx="519">
                  <c:v>1.5600000000000013E-4</c:v>
                </c:pt>
                <c:pt idx="520">
                  <c:v>1.5500000000000014E-4</c:v>
                </c:pt>
                <c:pt idx="521">
                  <c:v>1.5500000000000014E-4</c:v>
                </c:pt>
                <c:pt idx="522">
                  <c:v>1.5500000000000014E-4</c:v>
                </c:pt>
                <c:pt idx="523">
                  <c:v>1.5400000000000014E-4</c:v>
                </c:pt>
                <c:pt idx="524">
                  <c:v>1.5400000000000014E-4</c:v>
                </c:pt>
                <c:pt idx="525">
                  <c:v>1.5400000000000014E-4</c:v>
                </c:pt>
                <c:pt idx="526">
                  <c:v>1.5300000000000014E-4</c:v>
                </c:pt>
                <c:pt idx="527">
                  <c:v>1.5300000000000014E-4</c:v>
                </c:pt>
                <c:pt idx="528">
                  <c:v>1.5300000000000014E-4</c:v>
                </c:pt>
                <c:pt idx="529">
                  <c:v>1.5300000000000014E-4</c:v>
                </c:pt>
                <c:pt idx="530">
                  <c:v>1.5300000000000014E-4</c:v>
                </c:pt>
                <c:pt idx="531">
                  <c:v>1.5300000000000014E-4</c:v>
                </c:pt>
                <c:pt idx="532">
                  <c:v>1.5300000000000014E-4</c:v>
                </c:pt>
                <c:pt idx="533">
                  <c:v>1.5200000000000012E-4</c:v>
                </c:pt>
                <c:pt idx="534">
                  <c:v>1.5200000000000012E-4</c:v>
                </c:pt>
                <c:pt idx="535">
                  <c:v>1.5100000000000009E-4</c:v>
                </c:pt>
                <c:pt idx="536">
                  <c:v>1.5000000000000007E-4</c:v>
                </c:pt>
                <c:pt idx="537">
                  <c:v>1.5000000000000007E-4</c:v>
                </c:pt>
                <c:pt idx="538">
                  <c:v>1.5000000000000007E-4</c:v>
                </c:pt>
                <c:pt idx="539">
                  <c:v>1.5000000000000007E-4</c:v>
                </c:pt>
                <c:pt idx="540">
                  <c:v>1.5000000000000007E-4</c:v>
                </c:pt>
                <c:pt idx="541">
                  <c:v>1.5000000000000007E-4</c:v>
                </c:pt>
                <c:pt idx="542">
                  <c:v>1.5000000000000007E-4</c:v>
                </c:pt>
                <c:pt idx="543">
                  <c:v>1.4899999999999999E-4</c:v>
                </c:pt>
                <c:pt idx="544">
                  <c:v>1.4899999999999999E-4</c:v>
                </c:pt>
                <c:pt idx="545">
                  <c:v>1.4799999999999999E-4</c:v>
                </c:pt>
                <c:pt idx="546">
                  <c:v>1.4799999999999999E-4</c:v>
                </c:pt>
                <c:pt idx="547">
                  <c:v>1.4799999999999999E-4</c:v>
                </c:pt>
                <c:pt idx="548">
                  <c:v>1.4799999999999999E-4</c:v>
                </c:pt>
                <c:pt idx="549">
                  <c:v>1.4700000000000013E-4</c:v>
                </c:pt>
                <c:pt idx="550">
                  <c:v>1.4600000000000011E-4</c:v>
                </c:pt>
                <c:pt idx="551">
                  <c:v>1.4600000000000011E-4</c:v>
                </c:pt>
                <c:pt idx="552">
                  <c:v>1.4600000000000011E-4</c:v>
                </c:pt>
                <c:pt idx="553">
                  <c:v>1.4600000000000011E-4</c:v>
                </c:pt>
                <c:pt idx="554">
                  <c:v>1.4500000000000011E-4</c:v>
                </c:pt>
                <c:pt idx="555">
                  <c:v>1.4500000000000011E-4</c:v>
                </c:pt>
                <c:pt idx="556">
                  <c:v>1.4500000000000011E-4</c:v>
                </c:pt>
                <c:pt idx="557">
                  <c:v>1.4500000000000011E-4</c:v>
                </c:pt>
                <c:pt idx="558">
                  <c:v>1.4500000000000011E-4</c:v>
                </c:pt>
                <c:pt idx="559">
                  <c:v>1.4500000000000011E-4</c:v>
                </c:pt>
                <c:pt idx="560">
                  <c:v>1.4500000000000011E-4</c:v>
                </c:pt>
                <c:pt idx="561">
                  <c:v>1.4400000000000008E-4</c:v>
                </c:pt>
                <c:pt idx="562">
                  <c:v>1.4300000000000009E-4</c:v>
                </c:pt>
                <c:pt idx="563">
                  <c:v>1.4300000000000009E-4</c:v>
                </c:pt>
                <c:pt idx="564">
                  <c:v>1.4200000000000009E-4</c:v>
                </c:pt>
                <c:pt idx="565">
                  <c:v>1.4200000000000009E-4</c:v>
                </c:pt>
                <c:pt idx="566">
                  <c:v>1.4200000000000009E-4</c:v>
                </c:pt>
                <c:pt idx="567">
                  <c:v>1.4100000000000009E-4</c:v>
                </c:pt>
                <c:pt idx="568">
                  <c:v>1.4100000000000009E-4</c:v>
                </c:pt>
                <c:pt idx="569">
                  <c:v>1.4000000000000001E-4</c:v>
                </c:pt>
                <c:pt idx="570">
                  <c:v>1.390000000000001E-4</c:v>
                </c:pt>
                <c:pt idx="571">
                  <c:v>1.390000000000001E-4</c:v>
                </c:pt>
                <c:pt idx="572">
                  <c:v>1.380000000000001E-4</c:v>
                </c:pt>
                <c:pt idx="573">
                  <c:v>1.380000000000001E-4</c:v>
                </c:pt>
                <c:pt idx="574">
                  <c:v>1.380000000000001E-4</c:v>
                </c:pt>
                <c:pt idx="575">
                  <c:v>1.380000000000001E-4</c:v>
                </c:pt>
                <c:pt idx="576">
                  <c:v>1.380000000000001E-4</c:v>
                </c:pt>
                <c:pt idx="577">
                  <c:v>1.3700000000000013E-4</c:v>
                </c:pt>
                <c:pt idx="578">
                  <c:v>1.3700000000000013E-4</c:v>
                </c:pt>
                <c:pt idx="579">
                  <c:v>1.3700000000000013E-4</c:v>
                </c:pt>
                <c:pt idx="580">
                  <c:v>1.3700000000000013E-4</c:v>
                </c:pt>
                <c:pt idx="581">
                  <c:v>1.3700000000000013E-4</c:v>
                </c:pt>
                <c:pt idx="582">
                  <c:v>1.3700000000000013E-4</c:v>
                </c:pt>
                <c:pt idx="583">
                  <c:v>1.3700000000000013E-4</c:v>
                </c:pt>
                <c:pt idx="584">
                  <c:v>1.3700000000000013E-4</c:v>
                </c:pt>
                <c:pt idx="585">
                  <c:v>1.3600000000000013E-4</c:v>
                </c:pt>
                <c:pt idx="586">
                  <c:v>1.3500000000000014E-4</c:v>
                </c:pt>
                <c:pt idx="587">
                  <c:v>1.3500000000000014E-4</c:v>
                </c:pt>
                <c:pt idx="588">
                  <c:v>1.3400000000000014E-4</c:v>
                </c:pt>
                <c:pt idx="589">
                  <c:v>1.3400000000000014E-4</c:v>
                </c:pt>
                <c:pt idx="590">
                  <c:v>1.3300000000000017E-4</c:v>
                </c:pt>
                <c:pt idx="591">
                  <c:v>1.3100000000000009E-4</c:v>
                </c:pt>
                <c:pt idx="592">
                  <c:v>1.3100000000000009E-4</c:v>
                </c:pt>
                <c:pt idx="593">
                  <c:v>1.3100000000000009E-4</c:v>
                </c:pt>
                <c:pt idx="594">
                  <c:v>1.2999999999999999E-4</c:v>
                </c:pt>
                <c:pt idx="595">
                  <c:v>1.2999999999999999E-4</c:v>
                </c:pt>
                <c:pt idx="596">
                  <c:v>1.2999999999999999E-4</c:v>
                </c:pt>
                <c:pt idx="597">
                  <c:v>1.2899999999999999E-4</c:v>
                </c:pt>
                <c:pt idx="598">
                  <c:v>1.2899999999999999E-4</c:v>
                </c:pt>
                <c:pt idx="599">
                  <c:v>1.2899999999999999E-4</c:v>
                </c:pt>
                <c:pt idx="600">
                  <c:v>1.2899999999999999E-4</c:v>
                </c:pt>
                <c:pt idx="601">
                  <c:v>1.2799999999999999E-4</c:v>
                </c:pt>
                <c:pt idx="602">
                  <c:v>1.2799999999999999E-4</c:v>
                </c:pt>
                <c:pt idx="603">
                  <c:v>1.2799999999999999E-4</c:v>
                </c:pt>
                <c:pt idx="604">
                  <c:v>1.2700000000000011E-4</c:v>
                </c:pt>
                <c:pt idx="605">
                  <c:v>1.2600000000000011E-4</c:v>
                </c:pt>
                <c:pt idx="606">
                  <c:v>1.2500000000000008E-4</c:v>
                </c:pt>
                <c:pt idx="607">
                  <c:v>1.2400000000000009E-4</c:v>
                </c:pt>
                <c:pt idx="608">
                  <c:v>1.2400000000000009E-4</c:v>
                </c:pt>
                <c:pt idx="609">
                  <c:v>1.2400000000000009E-4</c:v>
                </c:pt>
                <c:pt idx="610">
                  <c:v>1.2400000000000009E-4</c:v>
                </c:pt>
                <c:pt idx="611">
                  <c:v>1.2400000000000009E-4</c:v>
                </c:pt>
                <c:pt idx="612">
                  <c:v>1.2400000000000009E-4</c:v>
                </c:pt>
                <c:pt idx="613">
                  <c:v>1.2300000000000009E-4</c:v>
                </c:pt>
                <c:pt idx="614">
                  <c:v>1.2300000000000009E-4</c:v>
                </c:pt>
                <c:pt idx="615">
                  <c:v>1.2300000000000009E-4</c:v>
                </c:pt>
                <c:pt idx="616">
                  <c:v>1.2200000000000009E-4</c:v>
                </c:pt>
                <c:pt idx="617">
                  <c:v>1.2200000000000009E-4</c:v>
                </c:pt>
                <c:pt idx="618">
                  <c:v>1.2200000000000009E-4</c:v>
                </c:pt>
                <c:pt idx="619">
                  <c:v>1.2200000000000009E-4</c:v>
                </c:pt>
                <c:pt idx="620">
                  <c:v>1.210000000000001E-4</c:v>
                </c:pt>
                <c:pt idx="621">
                  <c:v>1.210000000000001E-4</c:v>
                </c:pt>
                <c:pt idx="622">
                  <c:v>1.210000000000001E-4</c:v>
                </c:pt>
                <c:pt idx="623">
                  <c:v>1.2000000000000007E-4</c:v>
                </c:pt>
                <c:pt idx="624">
                  <c:v>1.2000000000000007E-4</c:v>
                </c:pt>
                <c:pt idx="625">
                  <c:v>1.2000000000000007E-4</c:v>
                </c:pt>
                <c:pt idx="626">
                  <c:v>1.2000000000000007E-4</c:v>
                </c:pt>
                <c:pt idx="627">
                  <c:v>1.2000000000000007E-4</c:v>
                </c:pt>
                <c:pt idx="628">
                  <c:v>1.1900000000000015E-4</c:v>
                </c:pt>
                <c:pt idx="629">
                  <c:v>1.1800000000000013E-4</c:v>
                </c:pt>
                <c:pt idx="630">
                  <c:v>1.1800000000000013E-4</c:v>
                </c:pt>
                <c:pt idx="631">
                  <c:v>1.1800000000000013E-4</c:v>
                </c:pt>
                <c:pt idx="632">
                  <c:v>1.1700000000000013E-4</c:v>
                </c:pt>
                <c:pt idx="633">
                  <c:v>1.1700000000000013E-4</c:v>
                </c:pt>
                <c:pt idx="634">
                  <c:v>1.1700000000000013E-4</c:v>
                </c:pt>
                <c:pt idx="635">
                  <c:v>1.1600000000000012E-4</c:v>
                </c:pt>
                <c:pt idx="636">
                  <c:v>1.1600000000000012E-4</c:v>
                </c:pt>
                <c:pt idx="637">
                  <c:v>1.1600000000000012E-4</c:v>
                </c:pt>
                <c:pt idx="638">
                  <c:v>1.1600000000000012E-4</c:v>
                </c:pt>
                <c:pt idx="639">
                  <c:v>1.1500000000000013E-4</c:v>
                </c:pt>
                <c:pt idx="640">
                  <c:v>1.1500000000000013E-4</c:v>
                </c:pt>
                <c:pt idx="641">
                  <c:v>1.1500000000000013E-4</c:v>
                </c:pt>
                <c:pt idx="642">
                  <c:v>1.1500000000000013E-4</c:v>
                </c:pt>
                <c:pt idx="643">
                  <c:v>1.1500000000000013E-4</c:v>
                </c:pt>
                <c:pt idx="644">
                  <c:v>1.1500000000000013E-4</c:v>
                </c:pt>
                <c:pt idx="645">
                  <c:v>1.1400000000000013E-4</c:v>
                </c:pt>
                <c:pt idx="646">
                  <c:v>1.1300000000000013E-4</c:v>
                </c:pt>
                <c:pt idx="647">
                  <c:v>1.1300000000000013E-4</c:v>
                </c:pt>
                <c:pt idx="648">
                  <c:v>1.1300000000000013E-4</c:v>
                </c:pt>
                <c:pt idx="649">
                  <c:v>1.1300000000000013E-4</c:v>
                </c:pt>
                <c:pt idx="650">
                  <c:v>1.1200000000000012E-4</c:v>
                </c:pt>
                <c:pt idx="651">
                  <c:v>1.1200000000000012E-4</c:v>
                </c:pt>
                <c:pt idx="652">
                  <c:v>1.1200000000000012E-4</c:v>
                </c:pt>
                <c:pt idx="653">
                  <c:v>1.100000000000001E-4</c:v>
                </c:pt>
                <c:pt idx="654">
                  <c:v>1.100000000000001E-4</c:v>
                </c:pt>
                <c:pt idx="655">
                  <c:v>1.100000000000001E-4</c:v>
                </c:pt>
                <c:pt idx="656">
                  <c:v>1.100000000000001E-4</c:v>
                </c:pt>
                <c:pt idx="657">
                  <c:v>1.100000000000001E-4</c:v>
                </c:pt>
                <c:pt idx="658">
                  <c:v>1.100000000000001E-4</c:v>
                </c:pt>
                <c:pt idx="659">
                  <c:v>1.100000000000001E-4</c:v>
                </c:pt>
                <c:pt idx="660">
                  <c:v>1.100000000000001E-4</c:v>
                </c:pt>
                <c:pt idx="661">
                  <c:v>1.090000000000001E-4</c:v>
                </c:pt>
                <c:pt idx="662">
                  <c:v>1.090000000000001E-4</c:v>
                </c:pt>
                <c:pt idx="663">
                  <c:v>1.090000000000001E-4</c:v>
                </c:pt>
                <c:pt idx="664">
                  <c:v>1.090000000000001E-4</c:v>
                </c:pt>
                <c:pt idx="665">
                  <c:v>1.090000000000001E-4</c:v>
                </c:pt>
                <c:pt idx="666">
                  <c:v>1.0800000000000012E-4</c:v>
                </c:pt>
                <c:pt idx="667">
                  <c:v>1.0800000000000012E-4</c:v>
                </c:pt>
                <c:pt idx="668">
                  <c:v>1.0700000000000012E-4</c:v>
                </c:pt>
                <c:pt idx="669">
                  <c:v>1.0700000000000012E-4</c:v>
                </c:pt>
                <c:pt idx="670">
                  <c:v>1.0700000000000012E-4</c:v>
                </c:pt>
                <c:pt idx="671">
                  <c:v>1.0700000000000012E-4</c:v>
                </c:pt>
                <c:pt idx="672">
                  <c:v>1.0700000000000012E-4</c:v>
                </c:pt>
                <c:pt idx="673">
                  <c:v>1.060000000000001E-4</c:v>
                </c:pt>
                <c:pt idx="674">
                  <c:v>1.0500000000000007E-4</c:v>
                </c:pt>
                <c:pt idx="675">
                  <c:v>1.0399999999999998E-4</c:v>
                </c:pt>
                <c:pt idx="676">
                  <c:v>1.0399999999999998E-4</c:v>
                </c:pt>
                <c:pt idx="677">
                  <c:v>1.0399999999999998E-4</c:v>
                </c:pt>
                <c:pt idx="678">
                  <c:v>1.0399999999999998E-4</c:v>
                </c:pt>
                <c:pt idx="679">
                  <c:v>1.0399999999999998E-4</c:v>
                </c:pt>
                <c:pt idx="680">
                  <c:v>1.0399999999999998E-4</c:v>
                </c:pt>
                <c:pt idx="681">
                  <c:v>1.0399999999999998E-4</c:v>
                </c:pt>
                <c:pt idx="682">
                  <c:v>1.0300000000000009E-4</c:v>
                </c:pt>
                <c:pt idx="683">
                  <c:v>1.0300000000000009E-4</c:v>
                </c:pt>
                <c:pt idx="684">
                  <c:v>1.0300000000000009E-4</c:v>
                </c:pt>
                <c:pt idx="685">
                  <c:v>1.0300000000000009E-4</c:v>
                </c:pt>
                <c:pt idx="686">
                  <c:v>1.0200000000000009E-4</c:v>
                </c:pt>
                <c:pt idx="687">
                  <c:v>1.0100000000000007E-4</c:v>
                </c:pt>
                <c:pt idx="688">
                  <c:v>1.0100000000000007E-4</c:v>
                </c:pt>
                <c:pt idx="689">
                  <c:v>1.0100000000000007E-4</c:v>
                </c:pt>
                <c:pt idx="690">
                  <c:v>1.0100000000000007E-4</c:v>
                </c:pt>
                <c:pt idx="691">
                  <c:v>1.0100000000000007E-4</c:v>
                </c:pt>
                <c:pt idx="692">
                  <c:v>9.9800000000000081E-5</c:v>
                </c:pt>
                <c:pt idx="693">
                  <c:v>9.9400000000000072E-5</c:v>
                </c:pt>
                <c:pt idx="694">
                  <c:v>9.9400000000000072E-5</c:v>
                </c:pt>
                <c:pt idx="695">
                  <c:v>9.89000000000001E-5</c:v>
                </c:pt>
                <c:pt idx="696">
                  <c:v>9.8700000000000122E-5</c:v>
                </c:pt>
                <c:pt idx="697">
                  <c:v>9.8700000000000122E-5</c:v>
                </c:pt>
                <c:pt idx="698">
                  <c:v>9.8400000000000074E-5</c:v>
                </c:pt>
                <c:pt idx="699">
                  <c:v>9.8200000000000097E-5</c:v>
                </c:pt>
                <c:pt idx="700">
                  <c:v>9.8200000000000097E-5</c:v>
                </c:pt>
                <c:pt idx="701">
                  <c:v>9.7200000000000045E-5</c:v>
                </c:pt>
                <c:pt idx="702">
                  <c:v>9.6300000000000064E-5</c:v>
                </c:pt>
                <c:pt idx="703">
                  <c:v>9.6200000000000048E-5</c:v>
                </c:pt>
                <c:pt idx="704">
                  <c:v>9.5500000000000099E-5</c:v>
                </c:pt>
                <c:pt idx="705">
                  <c:v>9.5300000000000067E-5</c:v>
                </c:pt>
                <c:pt idx="706">
                  <c:v>9.470000000000012E-5</c:v>
                </c:pt>
                <c:pt idx="707">
                  <c:v>9.4500000000000101E-5</c:v>
                </c:pt>
                <c:pt idx="708">
                  <c:v>9.39000000000001E-5</c:v>
                </c:pt>
                <c:pt idx="709">
                  <c:v>9.39000000000001E-5</c:v>
                </c:pt>
                <c:pt idx="710">
                  <c:v>9.290000000000009E-5</c:v>
                </c:pt>
                <c:pt idx="711">
                  <c:v>9.2800000000000074E-5</c:v>
                </c:pt>
                <c:pt idx="712">
                  <c:v>9.2300000000000048E-5</c:v>
                </c:pt>
                <c:pt idx="713">
                  <c:v>9.1700000000000074E-5</c:v>
                </c:pt>
                <c:pt idx="714">
                  <c:v>9.1600000000000085E-5</c:v>
                </c:pt>
                <c:pt idx="715">
                  <c:v>9.0300000000000067E-5</c:v>
                </c:pt>
                <c:pt idx="716">
                  <c:v>9.0100000000000089E-5</c:v>
                </c:pt>
                <c:pt idx="717">
                  <c:v>8.9100000000000119E-5</c:v>
                </c:pt>
                <c:pt idx="718">
                  <c:v>8.8600000000000161E-5</c:v>
                </c:pt>
                <c:pt idx="719">
                  <c:v>8.8100000000000081E-5</c:v>
                </c:pt>
                <c:pt idx="720">
                  <c:v>8.7900000000000063E-5</c:v>
                </c:pt>
                <c:pt idx="721">
                  <c:v>8.7800000000000047E-5</c:v>
                </c:pt>
                <c:pt idx="722">
                  <c:v>8.7600000000000069E-5</c:v>
                </c:pt>
                <c:pt idx="723">
                  <c:v>8.6900000000000066E-5</c:v>
                </c:pt>
                <c:pt idx="724">
                  <c:v>8.6100000000000074E-5</c:v>
                </c:pt>
                <c:pt idx="725">
                  <c:v>8.5800000000000107E-5</c:v>
                </c:pt>
                <c:pt idx="726">
                  <c:v>8.5600000000000116E-5</c:v>
                </c:pt>
                <c:pt idx="727">
                  <c:v>8.55000000000001E-5</c:v>
                </c:pt>
                <c:pt idx="728">
                  <c:v>8.4700000000000148E-5</c:v>
                </c:pt>
                <c:pt idx="729">
                  <c:v>8.4600000000000118E-5</c:v>
                </c:pt>
                <c:pt idx="730">
                  <c:v>8.4000000000000104E-5</c:v>
                </c:pt>
                <c:pt idx="731">
                  <c:v>8.3600000000000162E-5</c:v>
                </c:pt>
                <c:pt idx="732">
                  <c:v>8.3600000000000162E-5</c:v>
                </c:pt>
                <c:pt idx="733">
                  <c:v>8.3600000000000162E-5</c:v>
                </c:pt>
                <c:pt idx="734">
                  <c:v>8.3500000000000132E-5</c:v>
                </c:pt>
                <c:pt idx="735">
                  <c:v>8.3300000000000073E-5</c:v>
                </c:pt>
                <c:pt idx="736">
                  <c:v>8.2500000000000081E-5</c:v>
                </c:pt>
                <c:pt idx="737">
                  <c:v>8.2100000000000044E-5</c:v>
                </c:pt>
                <c:pt idx="738">
                  <c:v>8.2000000000000028E-5</c:v>
                </c:pt>
                <c:pt idx="739">
                  <c:v>8.1900000000000066E-5</c:v>
                </c:pt>
                <c:pt idx="740">
                  <c:v>8.1700000000000075E-5</c:v>
                </c:pt>
                <c:pt idx="741">
                  <c:v>8.1000000000000072E-5</c:v>
                </c:pt>
                <c:pt idx="742">
                  <c:v>8.0400000000000043E-5</c:v>
                </c:pt>
                <c:pt idx="743">
                  <c:v>7.9600000000000078E-5</c:v>
                </c:pt>
                <c:pt idx="744">
                  <c:v>7.9200000000000068E-5</c:v>
                </c:pt>
                <c:pt idx="745">
                  <c:v>7.8800000000000072E-5</c:v>
                </c:pt>
                <c:pt idx="746">
                  <c:v>7.8300000000000087E-5</c:v>
                </c:pt>
                <c:pt idx="747">
                  <c:v>7.8200000000000058E-5</c:v>
                </c:pt>
                <c:pt idx="748">
                  <c:v>7.7900000000000077E-5</c:v>
                </c:pt>
                <c:pt idx="749">
                  <c:v>7.7700000000000113E-5</c:v>
                </c:pt>
                <c:pt idx="750">
                  <c:v>7.7500000000000081E-5</c:v>
                </c:pt>
                <c:pt idx="751">
                  <c:v>7.7100000000000072E-5</c:v>
                </c:pt>
                <c:pt idx="752">
                  <c:v>7.7000000000000083E-5</c:v>
                </c:pt>
                <c:pt idx="753">
                  <c:v>7.6900000000000067E-5</c:v>
                </c:pt>
                <c:pt idx="754">
                  <c:v>7.6600000000000073E-5</c:v>
                </c:pt>
                <c:pt idx="755">
                  <c:v>7.6300000000000079E-5</c:v>
                </c:pt>
                <c:pt idx="756">
                  <c:v>7.5800000000000081E-5</c:v>
                </c:pt>
                <c:pt idx="757">
                  <c:v>7.5800000000000081E-5</c:v>
                </c:pt>
                <c:pt idx="758">
                  <c:v>7.5800000000000081E-5</c:v>
                </c:pt>
                <c:pt idx="759">
                  <c:v>7.5200000000000053E-5</c:v>
                </c:pt>
                <c:pt idx="760">
                  <c:v>7.510000000000005E-5</c:v>
                </c:pt>
                <c:pt idx="761">
                  <c:v>7.4800000000000083E-5</c:v>
                </c:pt>
                <c:pt idx="762">
                  <c:v>7.4600000000000051E-5</c:v>
                </c:pt>
                <c:pt idx="763">
                  <c:v>7.450000000000009E-5</c:v>
                </c:pt>
                <c:pt idx="764">
                  <c:v>7.4300000000000085E-5</c:v>
                </c:pt>
                <c:pt idx="765">
                  <c:v>7.410000000000008E-5</c:v>
                </c:pt>
                <c:pt idx="766">
                  <c:v>7.4000000000000064E-5</c:v>
                </c:pt>
                <c:pt idx="767">
                  <c:v>7.3600000000000054E-5</c:v>
                </c:pt>
                <c:pt idx="768">
                  <c:v>7.3200000000000072E-5</c:v>
                </c:pt>
                <c:pt idx="769">
                  <c:v>7.2600000000000057E-5</c:v>
                </c:pt>
                <c:pt idx="770">
                  <c:v>7.2500000000000068E-5</c:v>
                </c:pt>
                <c:pt idx="771">
                  <c:v>7.2300000000000063E-5</c:v>
                </c:pt>
                <c:pt idx="772">
                  <c:v>7.1700000000000049E-5</c:v>
                </c:pt>
                <c:pt idx="773">
                  <c:v>7.1100000000000034E-5</c:v>
                </c:pt>
                <c:pt idx="774">
                  <c:v>7.1000000000000072E-5</c:v>
                </c:pt>
                <c:pt idx="775">
                  <c:v>7.0800000000000068E-5</c:v>
                </c:pt>
                <c:pt idx="776">
                  <c:v>7.0200000000000053E-5</c:v>
                </c:pt>
                <c:pt idx="777">
                  <c:v>6.9900000000000086E-5</c:v>
                </c:pt>
                <c:pt idx="778">
                  <c:v>6.9500000000000077E-5</c:v>
                </c:pt>
                <c:pt idx="779">
                  <c:v>6.8900000000000048E-5</c:v>
                </c:pt>
                <c:pt idx="780">
                  <c:v>6.7700000000000101E-5</c:v>
                </c:pt>
                <c:pt idx="781">
                  <c:v>6.7200000000000048E-5</c:v>
                </c:pt>
                <c:pt idx="782">
                  <c:v>6.6600000000000033E-5</c:v>
                </c:pt>
                <c:pt idx="783">
                  <c:v>6.6600000000000033E-5</c:v>
                </c:pt>
                <c:pt idx="784">
                  <c:v>6.6400000000000055E-5</c:v>
                </c:pt>
                <c:pt idx="785">
                  <c:v>6.6100000000000035E-5</c:v>
                </c:pt>
                <c:pt idx="786">
                  <c:v>6.6100000000000035E-5</c:v>
                </c:pt>
                <c:pt idx="787">
                  <c:v>6.5900000000000057E-5</c:v>
                </c:pt>
                <c:pt idx="788">
                  <c:v>6.5700000000000079E-5</c:v>
                </c:pt>
                <c:pt idx="789">
                  <c:v>6.4300000000000072E-5</c:v>
                </c:pt>
                <c:pt idx="790">
                  <c:v>6.340000000000005E-5</c:v>
                </c:pt>
                <c:pt idx="791">
                  <c:v>6.3000000000000054E-5</c:v>
                </c:pt>
                <c:pt idx="792">
                  <c:v>6.2900000000000052E-5</c:v>
                </c:pt>
                <c:pt idx="793">
                  <c:v>6.2600000000000058E-5</c:v>
                </c:pt>
                <c:pt idx="794">
                  <c:v>6.2600000000000058E-5</c:v>
                </c:pt>
                <c:pt idx="795">
                  <c:v>6.2600000000000058E-5</c:v>
                </c:pt>
                <c:pt idx="796">
                  <c:v>6.2000000000000057E-5</c:v>
                </c:pt>
                <c:pt idx="797">
                  <c:v>6.0900000000000044E-5</c:v>
                </c:pt>
                <c:pt idx="798">
                  <c:v>6.0500000000000041E-5</c:v>
                </c:pt>
                <c:pt idx="799">
                  <c:v>6.0000000000000049E-5</c:v>
                </c:pt>
                <c:pt idx="800">
                  <c:v>6.0000000000000049E-5</c:v>
                </c:pt>
                <c:pt idx="801">
                  <c:v>5.9400000000000075E-5</c:v>
                </c:pt>
                <c:pt idx="802">
                  <c:v>5.7800000000000063E-5</c:v>
                </c:pt>
                <c:pt idx="803">
                  <c:v>5.7700000000000074E-5</c:v>
                </c:pt>
                <c:pt idx="804">
                  <c:v>5.7400000000000074E-5</c:v>
                </c:pt>
                <c:pt idx="805">
                  <c:v>5.6800000000000039E-5</c:v>
                </c:pt>
                <c:pt idx="806">
                  <c:v>5.5800000000000049E-5</c:v>
                </c:pt>
                <c:pt idx="807">
                  <c:v>5.5600000000000037E-5</c:v>
                </c:pt>
                <c:pt idx="808">
                  <c:v>5.5100000000000038E-5</c:v>
                </c:pt>
                <c:pt idx="809">
                  <c:v>5.3800000000000041E-5</c:v>
                </c:pt>
                <c:pt idx="810">
                  <c:v>5.3800000000000041E-5</c:v>
                </c:pt>
                <c:pt idx="811">
                  <c:v>5.3700000000000045E-5</c:v>
                </c:pt>
                <c:pt idx="812">
                  <c:v>5.2600000000000038E-5</c:v>
                </c:pt>
                <c:pt idx="813">
                  <c:v>5.2600000000000038E-5</c:v>
                </c:pt>
                <c:pt idx="814">
                  <c:v>5.210000000000004E-5</c:v>
                </c:pt>
                <c:pt idx="815">
                  <c:v>5.1700000000000037E-5</c:v>
                </c:pt>
                <c:pt idx="816">
                  <c:v>5.1300000000000041E-5</c:v>
                </c:pt>
                <c:pt idx="817">
                  <c:v>5.1300000000000041E-5</c:v>
                </c:pt>
                <c:pt idx="818">
                  <c:v>5.1100000000000036E-5</c:v>
                </c:pt>
                <c:pt idx="819">
                  <c:v>5.0600000000000037E-5</c:v>
                </c:pt>
                <c:pt idx="820">
                  <c:v>5.0200000000000028E-5</c:v>
                </c:pt>
                <c:pt idx="821">
                  <c:v>4.9300000000000067E-5</c:v>
                </c:pt>
                <c:pt idx="822">
                  <c:v>4.8700000000000039E-5</c:v>
                </c:pt>
                <c:pt idx="823">
                  <c:v>4.8500000000000034E-5</c:v>
                </c:pt>
                <c:pt idx="824">
                  <c:v>4.8400000000000038E-5</c:v>
                </c:pt>
                <c:pt idx="825">
                  <c:v>4.7600000000000039E-5</c:v>
                </c:pt>
                <c:pt idx="826">
                  <c:v>4.7600000000000039E-5</c:v>
                </c:pt>
                <c:pt idx="827">
                  <c:v>4.7200000000000036E-5</c:v>
                </c:pt>
                <c:pt idx="828">
                  <c:v>4.710000000000004E-5</c:v>
                </c:pt>
                <c:pt idx="829">
                  <c:v>4.6900000000000035E-5</c:v>
                </c:pt>
                <c:pt idx="830">
                  <c:v>4.6200000000000012E-5</c:v>
                </c:pt>
                <c:pt idx="831">
                  <c:v>4.5900000000000038E-5</c:v>
                </c:pt>
                <c:pt idx="832">
                  <c:v>4.540000000000004E-5</c:v>
                </c:pt>
                <c:pt idx="833">
                  <c:v>4.5000000000000037E-5</c:v>
                </c:pt>
                <c:pt idx="834">
                  <c:v>4.4600000000000041E-5</c:v>
                </c:pt>
                <c:pt idx="835">
                  <c:v>4.4600000000000041E-5</c:v>
                </c:pt>
                <c:pt idx="836">
                  <c:v>4.3700000000000039E-5</c:v>
                </c:pt>
                <c:pt idx="837">
                  <c:v>4.3700000000000039E-5</c:v>
                </c:pt>
                <c:pt idx="838">
                  <c:v>4.3600000000000023E-5</c:v>
                </c:pt>
                <c:pt idx="839">
                  <c:v>4.3600000000000023E-5</c:v>
                </c:pt>
                <c:pt idx="840">
                  <c:v>4.3300000000000036E-5</c:v>
                </c:pt>
                <c:pt idx="841">
                  <c:v>4.2800000000000044E-5</c:v>
                </c:pt>
                <c:pt idx="842">
                  <c:v>4.1800000000000027E-5</c:v>
                </c:pt>
                <c:pt idx="843">
                  <c:v>4.0600000000000025E-5</c:v>
                </c:pt>
                <c:pt idx="844">
                  <c:v>4.040000000000004E-5</c:v>
                </c:pt>
                <c:pt idx="845">
                  <c:v>3.9700000000000037E-5</c:v>
                </c:pt>
                <c:pt idx="846">
                  <c:v>3.9400000000000036E-5</c:v>
                </c:pt>
                <c:pt idx="847">
                  <c:v>3.9100000000000029E-5</c:v>
                </c:pt>
                <c:pt idx="848">
                  <c:v>3.9100000000000029E-5</c:v>
                </c:pt>
                <c:pt idx="849">
                  <c:v>3.8300000000000036E-5</c:v>
                </c:pt>
                <c:pt idx="850">
                  <c:v>3.760000000000004E-5</c:v>
                </c:pt>
                <c:pt idx="851">
                  <c:v>3.7300000000000026E-5</c:v>
                </c:pt>
                <c:pt idx="852">
                  <c:v>3.7100000000000034E-5</c:v>
                </c:pt>
                <c:pt idx="853">
                  <c:v>3.5400000000000034E-5</c:v>
                </c:pt>
                <c:pt idx="854">
                  <c:v>3.3900000000000024E-5</c:v>
                </c:pt>
                <c:pt idx="855">
                  <c:v>3.3800000000000029E-5</c:v>
                </c:pt>
                <c:pt idx="856">
                  <c:v>3.3800000000000029E-5</c:v>
                </c:pt>
                <c:pt idx="857">
                  <c:v>3.0000000000000024E-5</c:v>
                </c:pt>
                <c:pt idx="858">
                  <c:v>2.620000000000003E-5</c:v>
                </c:pt>
                <c:pt idx="859">
                  <c:v>2.2100000000000019E-5</c:v>
                </c:pt>
                <c:pt idx="860">
                  <c:v>2.0400000000000018E-5</c:v>
                </c:pt>
                <c:pt idx="861">
                  <c:v>2.020000000000002E-5</c:v>
                </c:pt>
                <c:pt idx="862">
                  <c:v>1.7700000000000024E-5</c:v>
                </c:pt>
                <c:pt idx="863">
                  <c:v>1.6200000000000021E-5</c:v>
                </c:pt>
                <c:pt idx="864">
                  <c:v>1.1500000000000019E-5</c:v>
                </c:pt>
              </c:numCache>
            </c:numRef>
          </c:xVal>
          <c:yVal>
            <c:numRef>
              <c:f>'LCF-copy'!$G$7:$G$871</c:f>
              <c:numCache>
                <c:formatCode>General</c:formatCode>
                <c:ptCount val="865"/>
                <c:pt idx="0">
                  <c:v>1.1560693641618513E-3</c:v>
                </c:pt>
                <c:pt idx="1">
                  <c:v>2.3121387283236996E-3</c:v>
                </c:pt>
                <c:pt idx="2">
                  <c:v>3.4682080924855496E-3</c:v>
                </c:pt>
                <c:pt idx="3">
                  <c:v>4.6242774566473965E-3</c:v>
                </c:pt>
                <c:pt idx="4">
                  <c:v>5.7803468208092509E-3</c:v>
                </c:pt>
                <c:pt idx="5">
                  <c:v>6.9364161849711078E-3</c:v>
                </c:pt>
                <c:pt idx="6">
                  <c:v>8.0924855491329595E-3</c:v>
                </c:pt>
                <c:pt idx="7">
                  <c:v>9.2485549132948E-3</c:v>
                </c:pt>
                <c:pt idx="8">
                  <c:v>1.0404624277456653E-2</c:v>
                </c:pt>
                <c:pt idx="9">
                  <c:v>1.1560693641618509E-2</c:v>
                </c:pt>
                <c:pt idx="10">
                  <c:v>1.2716763005780346E-2</c:v>
                </c:pt>
                <c:pt idx="11">
                  <c:v>1.3872832369942207E-2</c:v>
                </c:pt>
                <c:pt idx="12">
                  <c:v>1.5028901734104049E-2</c:v>
                </c:pt>
                <c:pt idx="13">
                  <c:v>1.6184971098265916E-2</c:v>
                </c:pt>
                <c:pt idx="14">
                  <c:v>1.7341040462427751E-2</c:v>
                </c:pt>
                <c:pt idx="15">
                  <c:v>1.84971098265896E-2</c:v>
                </c:pt>
                <c:pt idx="16">
                  <c:v>1.9653179190751456E-2</c:v>
                </c:pt>
                <c:pt idx="17">
                  <c:v>2.080924855491333E-2</c:v>
                </c:pt>
                <c:pt idx="18">
                  <c:v>2.1965317919075182E-2</c:v>
                </c:pt>
                <c:pt idx="19">
                  <c:v>2.3121387283237E-2</c:v>
                </c:pt>
                <c:pt idx="20">
                  <c:v>2.4277456647398832E-2</c:v>
                </c:pt>
                <c:pt idx="21">
                  <c:v>2.5433526011560705E-2</c:v>
                </c:pt>
                <c:pt idx="22">
                  <c:v>2.6589595375722558E-2</c:v>
                </c:pt>
                <c:pt idx="23">
                  <c:v>2.77456647398844E-2</c:v>
                </c:pt>
                <c:pt idx="24">
                  <c:v>2.8901734104046239E-2</c:v>
                </c:pt>
                <c:pt idx="25">
                  <c:v>3.0057803468208109E-2</c:v>
                </c:pt>
                <c:pt idx="26">
                  <c:v>3.1213872832369975E-2</c:v>
                </c:pt>
                <c:pt idx="27">
                  <c:v>3.2369942196531803E-2</c:v>
                </c:pt>
                <c:pt idx="28">
                  <c:v>3.3526011560693646E-2</c:v>
                </c:pt>
                <c:pt idx="29">
                  <c:v>3.4682080924855495E-2</c:v>
                </c:pt>
                <c:pt idx="30">
                  <c:v>3.5838150289017372E-2</c:v>
                </c:pt>
                <c:pt idx="31">
                  <c:v>3.6994219653179221E-2</c:v>
                </c:pt>
                <c:pt idx="32">
                  <c:v>3.8150289017341035E-2</c:v>
                </c:pt>
                <c:pt idx="33">
                  <c:v>3.9306358381502891E-2</c:v>
                </c:pt>
                <c:pt idx="34">
                  <c:v>4.0462427745664796E-2</c:v>
                </c:pt>
                <c:pt idx="35">
                  <c:v>4.1618497109826638E-2</c:v>
                </c:pt>
                <c:pt idx="36">
                  <c:v>4.2774566473988425E-2</c:v>
                </c:pt>
                <c:pt idx="37">
                  <c:v>4.393063583815033E-2</c:v>
                </c:pt>
                <c:pt idx="38">
                  <c:v>4.5086705202312144E-2</c:v>
                </c:pt>
                <c:pt idx="39">
                  <c:v>4.6242774566473972E-2</c:v>
                </c:pt>
                <c:pt idx="40">
                  <c:v>4.7398843930635877E-2</c:v>
                </c:pt>
                <c:pt idx="41">
                  <c:v>4.8554913294797684E-2</c:v>
                </c:pt>
                <c:pt idx="42">
                  <c:v>4.9710982658959568E-2</c:v>
                </c:pt>
                <c:pt idx="43">
                  <c:v>5.0867052023121431E-2</c:v>
                </c:pt>
                <c:pt idx="44">
                  <c:v>5.202312138728328E-2</c:v>
                </c:pt>
                <c:pt idx="45">
                  <c:v>5.3179190751445095E-2</c:v>
                </c:pt>
                <c:pt idx="46">
                  <c:v>5.4335260115606986E-2</c:v>
                </c:pt>
                <c:pt idx="47">
                  <c:v>5.5491329479768793E-2</c:v>
                </c:pt>
                <c:pt idx="48">
                  <c:v>5.664739884393067E-2</c:v>
                </c:pt>
                <c:pt idx="49">
                  <c:v>5.7803468208092491E-2</c:v>
                </c:pt>
                <c:pt idx="50">
                  <c:v>5.8959537572254313E-2</c:v>
                </c:pt>
                <c:pt idx="51">
                  <c:v>6.0115606936416238E-2</c:v>
                </c:pt>
                <c:pt idx="52">
                  <c:v>6.1271676300578025E-2</c:v>
                </c:pt>
                <c:pt idx="53">
                  <c:v>6.2427745664739867E-2</c:v>
                </c:pt>
                <c:pt idx="54">
                  <c:v>6.3583815028901772E-2</c:v>
                </c:pt>
                <c:pt idx="55">
                  <c:v>6.4739884393063593E-2</c:v>
                </c:pt>
                <c:pt idx="56">
                  <c:v>6.589595375722547E-2</c:v>
                </c:pt>
                <c:pt idx="57">
                  <c:v>6.7052023121387333E-2</c:v>
                </c:pt>
                <c:pt idx="58">
                  <c:v>6.8208092485549127E-2</c:v>
                </c:pt>
                <c:pt idx="59">
                  <c:v>6.9364161849711059E-2</c:v>
                </c:pt>
                <c:pt idx="60">
                  <c:v>7.052023121387288E-2</c:v>
                </c:pt>
                <c:pt idx="61">
                  <c:v>7.1676300578034688E-2</c:v>
                </c:pt>
                <c:pt idx="62">
                  <c:v>7.2832369942196606E-2</c:v>
                </c:pt>
                <c:pt idx="63">
                  <c:v>7.39884393063584E-2</c:v>
                </c:pt>
                <c:pt idx="64">
                  <c:v>7.5144508670520235E-2</c:v>
                </c:pt>
                <c:pt idx="65">
                  <c:v>7.6300578034682084E-2</c:v>
                </c:pt>
                <c:pt idx="66">
                  <c:v>7.7456647398843989E-2</c:v>
                </c:pt>
                <c:pt idx="67">
                  <c:v>7.8612716763005797E-2</c:v>
                </c:pt>
                <c:pt idx="68">
                  <c:v>7.9768786127167687E-2</c:v>
                </c:pt>
                <c:pt idx="69">
                  <c:v>8.0924855491329592E-2</c:v>
                </c:pt>
                <c:pt idx="70">
                  <c:v>8.208092485549133E-2</c:v>
                </c:pt>
                <c:pt idx="71">
                  <c:v>8.3236994219653249E-2</c:v>
                </c:pt>
                <c:pt idx="72">
                  <c:v>8.439306358381507E-2</c:v>
                </c:pt>
                <c:pt idx="73">
                  <c:v>8.5549132947976919E-2</c:v>
                </c:pt>
                <c:pt idx="74">
                  <c:v>8.6705202312138713E-2</c:v>
                </c:pt>
                <c:pt idx="75">
                  <c:v>8.786127167630052E-2</c:v>
                </c:pt>
                <c:pt idx="76">
                  <c:v>8.9017341040462522E-2</c:v>
                </c:pt>
                <c:pt idx="77">
                  <c:v>9.0173410404624219E-2</c:v>
                </c:pt>
                <c:pt idx="78">
                  <c:v>9.132947976878622E-2</c:v>
                </c:pt>
                <c:pt idx="79">
                  <c:v>9.2485549132948E-2</c:v>
                </c:pt>
                <c:pt idx="80">
                  <c:v>9.3641618497109863E-2</c:v>
                </c:pt>
                <c:pt idx="81">
                  <c:v>9.4797687861271698E-2</c:v>
                </c:pt>
                <c:pt idx="82">
                  <c:v>9.595375722543352E-2</c:v>
                </c:pt>
                <c:pt idx="83">
                  <c:v>9.7109826589595397E-2</c:v>
                </c:pt>
                <c:pt idx="84">
                  <c:v>9.8265895953757343E-2</c:v>
                </c:pt>
                <c:pt idx="85">
                  <c:v>9.9421965317919192E-2</c:v>
                </c:pt>
                <c:pt idx="86">
                  <c:v>0.10057803468208093</c:v>
                </c:pt>
                <c:pt idx="87">
                  <c:v>0.10173410404624289</c:v>
                </c:pt>
                <c:pt idx="88">
                  <c:v>0.10289017341040467</c:v>
                </c:pt>
                <c:pt idx="89">
                  <c:v>0.10404624277456655</c:v>
                </c:pt>
                <c:pt idx="90">
                  <c:v>0.10520231213872833</c:v>
                </c:pt>
                <c:pt idx="91">
                  <c:v>0.10635838150289011</c:v>
                </c:pt>
                <c:pt idx="92">
                  <c:v>0.10751445086705202</c:v>
                </c:pt>
                <c:pt idx="93">
                  <c:v>0.108670520231214</c:v>
                </c:pt>
                <c:pt idx="94">
                  <c:v>0.10982658959537571</c:v>
                </c:pt>
                <c:pt idx="95">
                  <c:v>0.11098265895953759</c:v>
                </c:pt>
                <c:pt idx="96">
                  <c:v>0.1121387283236995</c:v>
                </c:pt>
                <c:pt idx="97">
                  <c:v>0.11329479768786128</c:v>
                </c:pt>
                <c:pt idx="98">
                  <c:v>0.11445086705202306</c:v>
                </c:pt>
                <c:pt idx="99">
                  <c:v>0.11560693641618507</c:v>
                </c:pt>
                <c:pt idx="100">
                  <c:v>0.11676300578034689</c:v>
                </c:pt>
                <c:pt idx="101">
                  <c:v>0.11791907514450864</c:v>
                </c:pt>
                <c:pt idx="102">
                  <c:v>0.11907514450867061</c:v>
                </c:pt>
                <c:pt idx="103">
                  <c:v>0.12023121387283243</c:v>
                </c:pt>
                <c:pt idx="104">
                  <c:v>0.12138728323699421</c:v>
                </c:pt>
                <c:pt idx="105">
                  <c:v>0.12254335260115606</c:v>
                </c:pt>
                <c:pt idx="106">
                  <c:v>0.123699421965318</c:v>
                </c:pt>
                <c:pt idx="107">
                  <c:v>0.12485549132947975</c:v>
                </c:pt>
                <c:pt idx="108">
                  <c:v>0.12601156069364153</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0.13641618497109842</c:v>
                </c:pt>
                <c:pt idx="118">
                  <c:v>0.13757225433526019</c:v>
                </c:pt>
                <c:pt idx="119">
                  <c:v>0.13872832369942203</c:v>
                </c:pt>
                <c:pt idx="120">
                  <c:v>0.13988439306358383</c:v>
                </c:pt>
                <c:pt idx="121">
                  <c:v>0.14104046242774579</c:v>
                </c:pt>
                <c:pt idx="122">
                  <c:v>0.14219653179190761</c:v>
                </c:pt>
                <c:pt idx="123">
                  <c:v>0.1433526011560694</c:v>
                </c:pt>
                <c:pt idx="124">
                  <c:v>0.14450867052023131</c:v>
                </c:pt>
                <c:pt idx="125">
                  <c:v>0.14566473988439324</c:v>
                </c:pt>
                <c:pt idx="126">
                  <c:v>0.14682080924855478</c:v>
                </c:pt>
                <c:pt idx="127">
                  <c:v>0.14797687861271677</c:v>
                </c:pt>
                <c:pt idx="128">
                  <c:v>0.1491329479768787</c:v>
                </c:pt>
                <c:pt idx="129">
                  <c:v>0.15028901734104055</c:v>
                </c:pt>
                <c:pt idx="130">
                  <c:v>0.15144508670520251</c:v>
                </c:pt>
                <c:pt idx="131">
                  <c:v>0.15260115606936428</c:v>
                </c:pt>
                <c:pt idx="132">
                  <c:v>0.1537572254335261</c:v>
                </c:pt>
                <c:pt idx="133">
                  <c:v>0.15491329479768806</c:v>
                </c:pt>
                <c:pt idx="134">
                  <c:v>0.15606936416184988</c:v>
                </c:pt>
                <c:pt idx="135">
                  <c:v>0.15722543352601179</c:v>
                </c:pt>
                <c:pt idx="136">
                  <c:v>0.15838150289017341</c:v>
                </c:pt>
                <c:pt idx="137">
                  <c:v>0.15953757225433526</c:v>
                </c:pt>
                <c:pt idx="138">
                  <c:v>0.16069364161849714</c:v>
                </c:pt>
                <c:pt idx="139">
                  <c:v>0.16184971098265891</c:v>
                </c:pt>
                <c:pt idx="140">
                  <c:v>0.16300578034682095</c:v>
                </c:pt>
                <c:pt idx="141">
                  <c:v>0.16416184971098269</c:v>
                </c:pt>
                <c:pt idx="142">
                  <c:v>0.16531791907514454</c:v>
                </c:pt>
                <c:pt idx="143">
                  <c:v>0.16647398843930641</c:v>
                </c:pt>
                <c:pt idx="144">
                  <c:v>0.16763005780346824</c:v>
                </c:pt>
                <c:pt idx="145">
                  <c:v>0.16878612716763017</c:v>
                </c:pt>
                <c:pt idx="146">
                  <c:v>0.1699421965317921</c:v>
                </c:pt>
                <c:pt idx="147">
                  <c:v>0.17109826589595384</c:v>
                </c:pt>
                <c:pt idx="148">
                  <c:v>0.17225433526011569</c:v>
                </c:pt>
                <c:pt idx="149">
                  <c:v>0.17341040462427754</c:v>
                </c:pt>
                <c:pt idx="150">
                  <c:v>0.17456647398843939</c:v>
                </c:pt>
                <c:pt idx="151">
                  <c:v>0.17572254335260121</c:v>
                </c:pt>
                <c:pt idx="152">
                  <c:v>0.176878612716763</c:v>
                </c:pt>
                <c:pt idx="153">
                  <c:v>0.17803468208092496</c:v>
                </c:pt>
                <c:pt idx="154">
                  <c:v>0.1791907514450867</c:v>
                </c:pt>
                <c:pt idx="155">
                  <c:v>0.18034682080924863</c:v>
                </c:pt>
                <c:pt idx="156">
                  <c:v>0.18150289017341048</c:v>
                </c:pt>
                <c:pt idx="157">
                  <c:v>0.18265895953757233</c:v>
                </c:pt>
                <c:pt idx="158">
                  <c:v>0.18381502890173418</c:v>
                </c:pt>
                <c:pt idx="159">
                  <c:v>0.18497109826589594</c:v>
                </c:pt>
                <c:pt idx="160">
                  <c:v>0.18612716763005777</c:v>
                </c:pt>
                <c:pt idx="161">
                  <c:v>0.18728323699421975</c:v>
                </c:pt>
                <c:pt idx="162">
                  <c:v>0.18843930635838163</c:v>
                </c:pt>
                <c:pt idx="163">
                  <c:v>0.18959537572254345</c:v>
                </c:pt>
                <c:pt idx="164">
                  <c:v>0.1907514450867053</c:v>
                </c:pt>
                <c:pt idx="165">
                  <c:v>0.19190751445086709</c:v>
                </c:pt>
                <c:pt idx="166">
                  <c:v>0.19306358381502894</c:v>
                </c:pt>
                <c:pt idx="167">
                  <c:v>0.19421965317919088</c:v>
                </c:pt>
                <c:pt idx="168">
                  <c:v>0.19537572254335256</c:v>
                </c:pt>
                <c:pt idx="169">
                  <c:v>0.19653179190751441</c:v>
                </c:pt>
                <c:pt idx="170">
                  <c:v>0.19768786127167626</c:v>
                </c:pt>
                <c:pt idx="171">
                  <c:v>0.19884393063583827</c:v>
                </c:pt>
                <c:pt idx="172">
                  <c:v>0.2</c:v>
                </c:pt>
                <c:pt idx="173">
                  <c:v>0.20115606936416186</c:v>
                </c:pt>
                <c:pt idx="174">
                  <c:v>0.20231213872832379</c:v>
                </c:pt>
                <c:pt idx="175">
                  <c:v>0.20346820809248575</c:v>
                </c:pt>
                <c:pt idx="176">
                  <c:v>0.20462427745664738</c:v>
                </c:pt>
                <c:pt idx="177">
                  <c:v>0.20578034682080934</c:v>
                </c:pt>
                <c:pt idx="178">
                  <c:v>0.20693641618497127</c:v>
                </c:pt>
                <c:pt idx="179">
                  <c:v>0.20809248554913315</c:v>
                </c:pt>
                <c:pt idx="180">
                  <c:v>0.20924855491329489</c:v>
                </c:pt>
                <c:pt idx="181">
                  <c:v>0.21040462427745671</c:v>
                </c:pt>
                <c:pt idx="182">
                  <c:v>0.2115606936416185</c:v>
                </c:pt>
                <c:pt idx="183">
                  <c:v>0.21271676300578041</c:v>
                </c:pt>
                <c:pt idx="184">
                  <c:v>0.2138728323699422</c:v>
                </c:pt>
                <c:pt idx="185">
                  <c:v>0.21502890173410413</c:v>
                </c:pt>
                <c:pt idx="186">
                  <c:v>0.2161849710982659</c:v>
                </c:pt>
                <c:pt idx="187">
                  <c:v>0.21734104046242797</c:v>
                </c:pt>
                <c:pt idx="188">
                  <c:v>0.21849710982658974</c:v>
                </c:pt>
                <c:pt idx="189">
                  <c:v>0.21965317919075145</c:v>
                </c:pt>
                <c:pt idx="190">
                  <c:v>0.22080924855491341</c:v>
                </c:pt>
                <c:pt idx="191">
                  <c:v>0.2219653179190752</c:v>
                </c:pt>
                <c:pt idx="192">
                  <c:v>0.22312138728323697</c:v>
                </c:pt>
                <c:pt idx="193">
                  <c:v>0.22427745664739895</c:v>
                </c:pt>
                <c:pt idx="194">
                  <c:v>0.22543352601156072</c:v>
                </c:pt>
                <c:pt idx="195">
                  <c:v>0.22658959537572262</c:v>
                </c:pt>
                <c:pt idx="196">
                  <c:v>0.22774566473988442</c:v>
                </c:pt>
                <c:pt idx="197">
                  <c:v>0.22890173410404629</c:v>
                </c:pt>
                <c:pt idx="198">
                  <c:v>0.23005780346820809</c:v>
                </c:pt>
                <c:pt idx="199">
                  <c:v>0.23121387283237008</c:v>
                </c:pt>
                <c:pt idx="200">
                  <c:v>0.23236994219653187</c:v>
                </c:pt>
                <c:pt idx="201">
                  <c:v>0.23352601156069372</c:v>
                </c:pt>
                <c:pt idx="202">
                  <c:v>0.2346820809248554</c:v>
                </c:pt>
                <c:pt idx="203">
                  <c:v>0.23583815028901733</c:v>
                </c:pt>
                <c:pt idx="204">
                  <c:v>0.23699421965317921</c:v>
                </c:pt>
                <c:pt idx="205">
                  <c:v>0.23815028901734112</c:v>
                </c:pt>
                <c:pt idx="206">
                  <c:v>0.23930635838150291</c:v>
                </c:pt>
                <c:pt idx="207">
                  <c:v>0.24046242774566481</c:v>
                </c:pt>
                <c:pt idx="208">
                  <c:v>0.24161849710982675</c:v>
                </c:pt>
                <c:pt idx="209">
                  <c:v>0.24277456647398837</c:v>
                </c:pt>
                <c:pt idx="210">
                  <c:v>0.24393063583815036</c:v>
                </c:pt>
                <c:pt idx="211">
                  <c:v>0.24508670520231221</c:v>
                </c:pt>
                <c:pt idx="212">
                  <c:v>0.24624277456647414</c:v>
                </c:pt>
                <c:pt idx="213">
                  <c:v>0.24739884393063591</c:v>
                </c:pt>
                <c:pt idx="214">
                  <c:v>0.2485549132947977</c:v>
                </c:pt>
                <c:pt idx="215">
                  <c:v>0.24971098265895961</c:v>
                </c:pt>
                <c:pt idx="216">
                  <c:v>0.25086705202312115</c:v>
                </c:pt>
                <c:pt idx="217">
                  <c:v>0.25202312138728339</c:v>
                </c:pt>
                <c:pt idx="218">
                  <c:v>0.25317919075144507</c:v>
                </c:pt>
                <c:pt idx="219">
                  <c:v>0.25433526011560692</c:v>
                </c:pt>
                <c:pt idx="220">
                  <c:v>0.25549132947976877</c:v>
                </c:pt>
                <c:pt idx="221">
                  <c:v>0.25664739884393045</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0.26936416184971129</c:v>
                </c:pt>
                <c:pt idx="233">
                  <c:v>0.27052023121387297</c:v>
                </c:pt>
                <c:pt idx="234">
                  <c:v>0.27167630057803466</c:v>
                </c:pt>
                <c:pt idx="235">
                  <c:v>0.27283236994219667</c:v>
                </c:pt>
                <c:pt idx="236">
                  <c:v>0.27398843930635852</c:v>
                </c:pt>
                <c:pt idx="237">
                  <c:v>0.2751445086705202</c:v>
                </c:pt>
                <c:pt idx="238">
                  <c:v>0.27630057803468239</c:v>
                </c:pt>
                <c:pt idx="239">
                  <c:v>0.27745664739884429</c:v>
                </c:pt>
                <c:pt idx="240">
                  <c:v>0.27861271676300581</c:v>
                </c:pt>
                <c:pt idx="241">
                  <c:v>0.27976878612716782</c:v>
                </c:pt>
                <c:pt idx="242">
                  <c:v>0.28092485549132951</c:v>
                </c:pt>
                <c:pt idx="243">
                  <c:v>0.28208092485549152</c:v>
                </c:pt>
                <c:pt idx="244">
                  <c:v>0.28323699421965343</c:v>
                </c:pt>
                <c:pt idx="245">
                  <c:v>0.28439306358381522</c:v>
                </c:pt>
                <c:pt idx="246">
                  <c:v>0.2855491329479769</c:v>
                </c:pt>
                <c:pt idx="247">
                  <c:v>0.28670520231213875</c:v>
                </c:pt>
                <c:pt idx="248">
                  <c:v>0.28786127167630077</c:v>
                </c:pt>
                <c:pt idx="249">
                  <c:v>0.28901734104046262</c:v>
                </c:pt>
                <c:pt idx="250">
                  <c:v>0.2901734104046243</c:v>
                </c:pt>
                <c:pt idx="251">
                  <c:v>0.29132947976878643</c:v>
                </c:pt>
                <c:pt idx="252">
                  <c:v>0.29248554913294833</c:v>
                </c:pt>
                <c:pt idx="253">
                  <c:v>0.29364161849710979</c:v>
                </c:pt>
                <c:pt idx="254">
                  <c:v>0.29479768786127181</c:v>
                </c:pt>
                <c:pt idx="255">
                  <c:v>0.29595375722543371</c:v>
                </c:pt>
                <c:pt idx="256">
                  <c:v>0.29710982658959539</c:v>
                </c:pt>
                <c:pt idx="257">
                  <c:v>0.29826589595375746</c:v>
                </c:pt>
                <c:pt idx="258">
                  <c:v>0.29942196531791959</c:v>
                </c:pt>
                <c:pt idx="259">
                  <c:v>0.30057803468208111</c:v>
                </c:pt>
                <c:pt idx="260">
                  <c:v>0.30173410404624285</c:v>
                </c:pt>
                <c:pt idx="261">
                  <c:v>0.30289017341040492</c:v>
                </c:pt>
                <c:pt idx="262">
                  <c:v>0.30404624277456666</c:v>
                </c:pt>
                <c:pt idx="263">
                  <c:v>0.30520231213872834</c:v>
                </c:pt>
                <c:pt idx="264">
                  <c:v>0.30635838150289058</c:v>
                </c:pt>
                <c:pt idx="265">
                  <c:v>0.30751445086705237</c:v>
                </c:pt>
                <c:pt idx="266">
                  <c:v>0.30867052023121405</c:v>
                </c:pt>
                <c:pt idx="267">
                  <c:v>0.30982658959537612</c:v>
                </c:pt>
                <c:pt idx="268">
                  <c:v>0.31098265895953786</c:v>
                </c:pt>
                <c:pt idx="269">
                  <c:v>0.3121387283236996</c:v>
                </c:pt>
                <c:pt idx="270">
                  <c:v>0.31329479768786161</c:v>
                </c:pt>
                <c:pt idx="271">
                  <c:v>0.31445086705202352</c:v>
                </c:pt>
                <c:pt idx="272">
                  <c:v>0.31560693641618481</c:v>
                </c:pt>
                <c:pt idx="273">
                  <c:v>0.31676300578034688</c:v>
                </c:pt>
                <c:pt idx="274">
                  <c:v>0.31791907514450907</c:v>
                </c:pt>
                <c:pt idx="275">
                  <c:v>0.31907514450867058</c:v>
                </c:pt>
                <c:pt idx="276">
                  <c:v>0.32023121387283238</c:v>
                </c:pt>
                <c:pt idx="277">
                  <c:v>0.32138728323699461</c:v>
                </c:pt>
                <c:pt idx="278">
                  <c:v>0.32254335260115591</c:v>
                </c:pt>
                <c:pt idx="279">
                  <c:v>0.32369942196531792</c:v>
                </c:pt>
                <c:pt idx="280">
                  <c:v>0.32485549132948027</c:v>
                </c:pt>
                <c:pt idx="281">
                  <c:v>0.32601156069364201</c:v>
                </c:pt>
                <c:pt idx="282">
                  <c:v>0.32716763005780375</c:v>
                </c:pt>
                <c:pt idx="283">
                  <c:v>0.32832369942196554</c:v>
                </c:pt>
                <c:pt idx="284">
                  <c:v>0.32947976878612739</c:v>
                </c:pt>
                <c:pt idx="285">
                  <c:v>0.33063583815028902</c:v>
                </c:pt>
                <c:pt idx="286">
                  <c:v>0.33179190751445103</c:v>
                </c:pt>
                <c:pt idx="287">
                  <c:v>0.33294797687861305</c:v>
                </c:pt>
                <c:pt idx="288">
                  <c:v>0.33410404624277473</c:v>
                </c:pt>
                <c:pt idx="289">
                  <c:v>0.33526011560693642</c:v>
                </c:pt>
                <c:pt idx="290">
                  <c:v>0.33641618497109854</c:v>
                </c:pt>
                <c:pt idx="291">
                  <c:v>0.33757225433526045</c:v>
                </c:pt>
                <c:pt idx="292">
                  <c:v>0.3387283236994223</c:v>
                </c:pt>
                <c:pt idx="293">
                  <c:v>0.3398843930635842</c:v>
                </c:pt>
                <c:pt idx="294">
                  <c:v>0.34104046242774588</c:v>
                </c:pt>
                <c:pt idx="295">
                  <c:v>0.34219653179190757</c:v>
                </c:pt>
                <c:pt idx="296">
                  <c:v>0.34335260115606964</c:v>
                </c:pt>
                <c:pt idx="297">
                  <c:v>0.34450867052023132</c:v>
                </c:pt>
                <c:pt idx="298">
                  <c:v>0.34566473988439328</c:v>
                </c:pt>
                <c:pt idx="299">
                  <c:v>0.3468208092485553</c:v>
                </c:pt>
                <c:pt idx="300">
                  <c:v>0.34797687861271703</c:v>
                </c:pt>
                <c:pt idx="301">
                  <c:v>0.34913294797687883</c:v>
                </c:pt>
                <c:pt idx="302">
                  <c:v>0.35028901734104062</c:v>
                </c:pt>
                <c:pt idx="303">
                  <c:v>0.3514450867052023</c:v>
                </c:pt>
                <c:pt idx="304">
                  <c:v>0.35260115606936415</c:v>
                </c:pt>
                <c:pt idx="305">
                  <c:v>0.35375722543352583</c:v>
                </c:pt>
                <c:pt idx="306">
                  <c:v>0.35491329479768802</c:v>
                </c:pt>
                <c:pt idx="307">
                  <c:v>0.35606936416184992</c:v>
                </c:pt>
                <c:pt idx="308">
                  <c:v>0.35722543352601155</c:v>
                </c:pt>
                <c:pt idx="309">
                  <c:v>0.35838150289017356</c:v>
                </c:pt>
                <c:pt idx="310">
                  <c:v>0.3595375722543353</c:v>
                </c:pt>
                <c:pt idx="311">
                  <c:v>0.3606936416184971</c:v>
                </c:pt>
                <c:pt idx="312">
                  <c:v>0.36184971098265928</c:v>
                </c:pt>
                <c:pt idx="313">
                  <c:v>0.36300578034682102</c:v>
                </c:pt>
                <c:pt idx="314">
                  <c:v>0.36416184971098281</c:v>
                </c:pt>
                <c:pt idx="315">
                  <c:v>0.36531791907514483</c:v>
                </c:pt>
                <c:pt idx="316">
                  <c:v>0.36647398843930651</c:v>
                </c:pt>
                <c:pt idx="317">
                  <c:v>0.3676300578034683</c:v>
                </c:pt>
                <c:pt idx="318">
                  <c:v>0.36878612716763037</c:v>
                </c:pt>
                <c:pt idx="319">
                  <c:v>0.36994219653179189</c:v>
                </c:pt>
                <c:pt idx="320">
                  <c:v>0.37109826589595413</c:v>
                </c:pt>
                <c:pt idx="321">
                  <c:v>0.37225433526011575</c:v>
                </c:pt>
                <c:pt idx="322">
                  <c:v>0.37341040462427777</c:v>
                </c:pt>
                <c:pt idx="323">
                  <c:v>0.37456647398843967</c:v>
                </c:pt>
                <c:pt idx="324">
                  <c:v>0.37572254335260152</c:v>
                </c:pt>
                <c:pt idx="325">
                  <c:v>0.37687861271676326</c:v>
                </c:pt>
                <c:pt idx="326">
                  <c:v>0.378034682080925</c:v>
                </c:pt>
                <c:pt idx="327">
                  <c:v>0.37919075144508668</c:v>
                </c:pt>
                <c:pt idx="328">
                  <c:v>0.38034682080924898</c:v>
                </c:pt>
                <c:pt idx="329">
                  <c:v>0.38150289017341066</c:v>
                </c:pt>
                <c:pt idx="330">
                  <c:v>0.38265895953757245</c:v>
                </c:pt>
                <c:pt idx="331">
                  <c:v>0.38381502890173408</c:v>
                </c:pt>
                <c:pt idx="332">
                  <c:v>0.38497109826589626</c:v>
                </c:pt>
                <c:pt idx="333">
                  <c:v>0.38612716763005811</c:v>
                </c:pt>
                <c:pt idx="334">
                  <c:v>0.3872832369942199</c:v>
                </c:pt>
                <c:pt idx="335">
                  <c:v>0.38843930635838148</c:v>
                </c:pt>
                <c:pt idx="336">
                  <c:v>0.38959537572254366</c:v>
                </c:pt>
                <c:pt idx="337">
                  <c:v>0.39075144508670528</c:v>
                </c:pt>
                <c:pt idx="338">
                  <c:v>0.39190751445086736</c:v>
                </c:pt>
                <c:pt idx="339">
                  <c:v>0.39306358381502926</c:v>
                </c:pt>
                <c:pt idx="340">
                  <c:v>0.39421965317919094</c:v>
                </c:pt>
                <c:pt idx="341">
                  <c:v>0.3953757225433529</c:v>
                </c:pt>
                <c:pt idx="342">
                  <c:v>0.39653179190751475</c:v>
                </c:pt>
                <c:pt idx="343">
                  <c:v>0.39768786127167677</c:v>
                </c:pt>
                <c:pt idx="344">
                  <c:v>0.3988439306358384</c:v>
                </c:pt>
                <c:pt idx="345">
                  <c:v>0.4</c:v>
                </c:pt>
                <c:pt idx="346">
                  <c:v>0.40115606936416215</c:v>
                </c:pt>
                <c:pt idx="347">
                  <c:v>0.40231213872832372</c:v>
                </c:pt>
                <c:pt idx="348">
                  <c:v>0.40346820809248585</c:v>
                </c:pt>
                <c:pt idx="349">
                  <c:v>0.40462427745664764</c:v>
                </c:pt>
                <c:pt idx="350">
                  <c:v>0.40578034682080932</c:v>
                </c:pt>
                <c:pt idx="351">
                  <c:v>0.40693641618497134</c:v>
                </c:pt>
                <c:pt idx="352">
                  <c:v>0.40809248554913297</c:v>
                </c:pt>
                <c:pt idx="353">
                  <c:v>0.40924855491329476</c:v>
                </c:pt>
                <c:pt idx="354">
                  <c:v>0.410404624277457</c:v>
                </c:pt>
                <c:pt idx="355">
                  <c:v>0.41156069364161868</c:v>
                </c:pt>
                <c:pt idx="356">
                  <c:v>0.41271676300578053</c:v>
                </c:pt>
                <c:pt idx="357">
                  <c:v>0.41387283236994266</c:v>
                </c:pt>
                <c:pt idx="358">
                  <c:v>0.41502890173410439</c:v>
                </c:pt>
                <c:pt idx="359">
                  <c:v>0.4161849710982663</c:v>
                </c:pt>
                <c:pt idx="360">
                  <c:v>0.41734104046242776</c:v>
                </c:pt>
                <c:pt idx="361">
                  <c:v>0.41849710982658961</c:v>
                </c:pt>
                <c:pt idx="362">
                  <c:v>0.41965317919075162</c:v>
                </c:pt>
                <c:pt idx="363">
                  <c:v>0.42080924855491331</c:v>
                </c:pt>
                <c:pt idx="364">
                  <c:v>0.42196531791907543</c:v>
                </c:pt>
                <c:pt idx="365">
                  <c:v>0.42312138728323717</c:v>
                </c:pt>
                <c:pt idx="366">
                  <c:v>0.42427745664739874</c:v>
                </c:pt>
                <c:pt idx="367">
                  <c:v>0.4254335260115607</c:v>
                </c:pt>
                <c:pt idx="368">
                  <c:v>0.42658959537572289</c:v>
                </c:pt>
                <c:pt idx="369">
                  <c:v>0.42774566473988457</c:v>
                </c:pt>
                <c:pt idx="370">
                  <c:v>0.42890173410404647</c:v>
                </c:pt>
                <c:pt idx="371">
                  <c:v>0.43005780346820827</c:v>
                </c:pt>
                <c:pt idx="372">
                  <c:v>0.43121387283237012</c:v>
                </c:pt>
                <c:pt idx="373">
                  <c:v>0.4323699421965318</c:v>
                </c:pt>
                <c:pt idx="374">
                  <c:v>0.43352601156069392</c:v>
                </c:pt>
                <c:pt idx="375">
                  <c:v>0.434682080924856</c:v>
                </c:pt>
                <c:pt idx="376">
                  <c:v>0.43583815028901751</c:v>
                </c:pt>
                <c:pt idx="377">
                  <c:v>0.43699421965317931</c:v>
                </c:pt>
                <c:pt idx="378">
                  <c:v>0.43815028901734138</c:v>
                </c:pt>
                <c:pt idx="379">
                  <c:v>0.43930635838150306</c:v>
                </c:pt>
                <c:pt idx="380">
                  <c:v>0.44046242774566502</c:v>
                </c:pt>
                <c:pt idx="381">
                  <c:v>0.44161849710982692</c:v>
                </c:pt>
                <c:pt idx="382">
                  <c:v>0.4427745664739885</c:v>
                </c:pt>
                <c:pt idx="383">
                  <c:v>0.4439306358381504</c:v>
                </c:pt>
                <c:pt idx="384">
                  <c:v>0.44508670520231242</c:v>
                </c:pt>
                <c:pt idx="385">
                  <c:v>0.44624277456647404</c:v>
                </c:pt>
                <c:pt idx="386">
                  <c:v>0.44739884393063606</c:v>
                </c:pt>
                <c:pt idx="387">
                  <c:v>0.44855491329479796</c:v>
                </c:pt>
                <c:pt idx="388">
                  <c:v>0.44971098265895976</c:v>
                </c:pt>
                <c:pt idx="389">
                  <c:v>0.45086705202312116</c:v>
                </c:pt>
                <c:pt idx="390">
                  <c:v>0.45202312138728346</c:v>
                </c:pt>
                <c:pt idx="391">
                  <c:v>0.45317919075144508</c:v>
                </c:pt>
                <c:pt idx="392">
                  <c:v>0.4543352601156071</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0.46358381502890189</c:v>
                </c:pt>
                <c:pt idx="401">
                  <c:v>0.46473988439306357</c:v>
                </c:pt>
                <c:pt idx="402">
                  <c:v>0.46589595375722542</c:v>
                </c:pt>
                <c:pt idx="403">
                  <c:v>0.46705202312138727</c:v>
                </c:pt>
                <c:pt idx="404">
                  <c:v>0.46820809248554912</c:v>
                </c:pt>
                <c:pt idx="405">
                  <c:v>0.46936416184971136</c:v>
                </c:pt>
                <c:pt idx="406">
                  <c:v>0.47052023121387304</c:v>
                </c:pt>
                <c:pt idx="407">
                  <c:v>0.47167630057803467</c:v>
                </c:pt>
                <c:pt idx="408">
                  <c:v>0.47283236994219674</c:v>
                </c:pt>
                <c:pt idx="409">
                  <c:v>0.47398843930635853</c:v>
                </c:pt>
                <c:pt idx="410">
                  <c:v>0.47514450867052022</c:v>
                </c:pt>
                <c:pt idx="411">
                  <c:v>0.47630057803468245</c:v>
                </c:pt>
                <c:pt idx="412">
                  <c:v>0.47745664739884436</c:v>
                </c:pt>
                <c:pt idx="413">
                  <c:v>0.47861271676300582</c:v>
                </c:pt>
                <c:pt idx="414">
                  <c:v>0.47976878612716778</c:v>
                </c:pt>
                <c:pt idx="415">
                  <c:v>0.48092485549132946</c:v>
                </c:pt>
                <c:pt idx="416">
                  <c:v>0.48208092485549148</c:v>
                </c:pt>
                <c:pt idx="417">
                  <c:v>0.48323699421965344</c:v>
                </c:pt>
                <c:pt idx="418">
                  <c:v>0.48439306358381518</c:v>
                </c:pt>
                <c:pt idx="419">
                  <c:v>0.48554913294797686</c:v>
                </c:pt>
                <c:pt idx="420">
                  <c:v>0.48670520231213871</c:v>
                </c:pt>
                <c:pt idx="421">
                  <c:v>0.48786127167630072</c:v>
                </c:pt>
                <c:pt idx="422">
                  <c:v>0.48901734104046257</c:v>
                </c:pt>
                <c:pt idx="423">
                  <c:v>0.49017341040462431</c:v>
                </c:pt>
                <c:pt idx="424">
                  <c:v>0.49132947976878644</c:v>
                </c:pt>
                <c:pt idx="425">
                  <c:v>0.49248554913294829</c:v>
                </c:pt>
                <c:pt idx="426">
                  <c:v>0.49364161849710975</c:v>
                </c:pt>
                <c:pt idx="427">
                  <c:v>0.49479768786127182</c:v>
                </c:pt>
                <c:pt idx="428">
                  <c:v>0.49595375722543367</c:v>
                </c:pt>
                <c:pt idx="429">
                  <c:v>0.49710982658959535</c:v>
                </c:pt>
                <c:pt idx="430">
                  <c:v>0.49826589595375742</c:v>
                </c:pt>
                <c:pt idx="431">
                  <c:v>0.49942196531791949</c:v>
                </c:pt>
                <c:pt idx="432">
                  <c:v>0.50057803468208095</c:v>
                </c:pt>
                <c:pt idx="433">
                  <c:v>0.5017341040462423</c:v>
                </c:pt>
                <c:pt idx="434">
                  <c:v>0.50289017341040465</c:v>
                </c:pt>
                <c:pt idx="435">
                  <c:v>0.50404624277456644</c:v>
                </c:pt>
                <c:pt idx="436">
                  <c:v>0.50520231213872835</c:v>
                </c:pt>
                <c:pt idx="437">
                  <c:v>0.50635838150288981</c:v>
                </c:pt>
                <c:pt idx="438">
                  <c:v>0.50751445086705138</c:v>
                </c:pt>
                <c:pt idx="439">
                  <c:v>0.50867052023121351</c:v>
                </c:pt>
                <c:pt idx="440">
                  <c:v>0.50982658959537552</c:v>
                </c:pt>
                <c:pt idx="441">
                  <c:v>0.51098265895953754</c:v>
                </c:pt>
                <c:pt idx="442">
                  <c:v>0.51213872832369944</c:v>
                </c:pt>
                <c:pt idx="443">
                  <c:v>0.51329479768786124</c:v>
                </c:pt>
                <c:pt idx="444">
                  <c:v>0.51445086705202281</c:v>
                </c:pt>
                <c:pt idx="445">
                  <c:v>0.51560693641618538</c:v>
                </c:pt>
                <c:pt idx="446">
                  <c:v>0.51676300578034629</c:v>
                </c:pt>
                <c:pt idx="447">
                  <c:v>0.51791907514450863</c:v>
                </c:pt>
                <c:pt idx="448">
                  <c:v>0.51907514450867065</c:v>
                </c:pt>
                <c:pt idx="449">
                  <c:v>0.52023121387283233</c:v>
                </c:pt>
                <c:pt idx="450">
                  <c:v>0.5213872832369939</c:v>
                </c:pt>
                <c:pt idx="451">
                  <c:v>0.52254335260115603</c:v>
                </c:pt>
                <c:pt idx="452">
                  <c:v>0.52369942196531793</c:v>
                </c:pt>
                <c:pt idx="453">
                  <c:v>0.52485549132948006</c:v>
                </c:pt>
                <c:pt idx="454">
                  <c:v>0.52601156069364152</c:v>
                </c:pt>
                <c:pt idx="455">
                  <c:v>0.52716763005780343</c:v>
                </c:pt>
                <c:pt idx="456">
                  <c:v>0.528323699421965</c:v>
                </c:pt>
                <c:pt idx="457">
                  <c:v>0.52947976878612679</c:v>
                </c:pt>
                <c:pt idx="458">
                  <c:v>0.53063583815028936</c:v>
                </c:pt>
                <c:pt idx="459">
                  <c:v>0.53179190751445116</c:v>
                </c:pt>
                <c:pt idx="460">
                  <c:v>0.53294797687861273</c:v>
                </c:pt>
                <c:pt idx="461">
                  <c:v>0.53410404624277463</c:v>
                </c:pt>
                <c:pt idx="462">
                  <c:v>0.53526011560693609</c:v>
                </c:pt>
                <c:pt idx="463">
                  <c:v>0.53641618497109755</c:v>
                </c:pt>
                <c:pt idx="464">
                  <c:v>0.53757225433525979</c:v>
                </c:pt>
                <c:pt idx="465">
                  <c:v>0.53872832369942225</c:v>
                </c:pt>
                <c:pt idx="466">
                  <c:v>0.53988439306358416</c:v>
                </c:pt>
                <c:pt idx="467">
                  <c:v>0.54104046242774562</c:v>
                </c:pt>
                <c:pt idx="468">
                  <c:v>0.54219653179190719</c:v>
                </c:pt>
                <c:pt idx="469">
                  <c:v>0.54335260115606898</c:v>
                </c:pt>
                <c:pt idx="470">
                  <c:v>0.54450867052023122</c:v>
                </c:pt>
                <c:pt idx="471">
                  <c:v>0.54566473988439301</c:v>
                </c:pt>
                <c:pt idx="472">
                  <c:v>0.54682080924855525</c:v>
                </c:pt>
                <c:pt idx="473">
                  <c:v>0.54797687861271671</c:v>
                </c:pt>
                <c:pt idx="474">
                  <c:v>0.5491329479768785</c:v>
                </c:pt>
                <c:pt idx="475">
                  <c:v>0.55028901734104063</c:v>
                </c:pt>
                <c:pt idx="476">
                  <c:v>0.55144508670520231</c:v>
                </c:pt>
                <c:pt idx="477">
                  <c:v>0.55260115606936444</c:v>
                </c:pt>
                <c:pt idx="478">
                  <c:v>0.55375722543352635</c:v>
                </c:pt>
                <c:pt idx="479">
                  <c:v>0.55491329479768758</c:v>
                </c:pt>
                <c:pt idx="480">
                  <c:v>0.55606936416184949</c:v>
                </c:pt>
                <c:pt idx="481">
                  <c:v>0.55722543352601195</c:v>
                </c:pt>
                <c:pt idx="482">
                  <c:v>0.55838150289017363</c:v>
                </c:pt>
                <c:pt idx="483">
                  <c:v>0.55953757225433531</c:v>
                </c:pt>
                <c:pt idx="484">
                  <c:v>0.56069364161849777</c:v>
                </c:pt>
                <c:pt idx="485">
                  <c:v>0.56184971098265901</c:v>
                </c:pt>
                <c:pt idx="486">
                  <c:v>0.56300578034682081</c:v>
                </c:pt>
                <c:pt idx="487">
                  <c:v>0.56416184971098249</c:v>
                </c:pt>
                <c:pt idx="488">
                  <c:v>0.5653179190751445</c:v>
                </c:pt>
                <c:pt idx="489">
                  <c:v>0.56647398843930641</c:v>
                </c:pt>
                <c:pt idx="490">
                  <c:v>0.56763005780346854</c:v>
                </c:pt>
                <c:pt idx="491">
                  <c:v>0.56878612716762977</c:v>
                </c:pt>
                <c:pt idx="492">
                  <c:v>0.56994219653179223</c:v>
                </c:pt>
                <c:pt idx="493">
                  <c:v>0.57109826589595358</c:v>
                </c:pt>
                <c:pt idx="494">
                  <c:v>0.5722543352601156</c:v>
                </c:pt>
                <c:pt idx="495">
                  <c:v>0.57341040462427761</c:v>
                </c:pt>
                <c:pt idx="496">
                  <c:v>0.5745664739884393</c:v>
                </c:pt>
                <c:pt idx="497">
                  <c:v>0.5757225433526012</c:v>
                </c:pt>
                <c:pt idx="498">
                  <c:v>0.57687861271676333</c:v>
                </c:pt>
                <c:pt idx="499">
                  <c:v>0.5780346820809249</c:v>
                </c:pt>
                <c:pt idx="500">
                  <c:v>0.57919075144508703</c:v>
                </c:pt>
                <c:pt idx="501">
                  <c:v>0.58034682080924826</c:v>
                </c:pt>
                <c:pt idx="502">
                  <c:v>0.5815028901734105</c:v>
                </c:pt>
                <c:pt idx="503">
                  <c:v>0.58265895953757263</c:v>
                </c:pt>
                <c:pt idx="504">
                  <c:v>0.58381502890173387</c:v>
                </c:pt>
                <c:pt idx="505">
                  <c:v>0.58497109826589644</c:v>
                </c:pt>
                <c:pt idx="506">
                  <c:v>0.58612716763005757</c:v>
                </c:pt>
                <c:pt idx="507">
                  <c:v>0.58728323699421958</c:v>
                </c:pt>
                <c:pt idx="508">
                  <c:v>0.58843930635838171</c:v>
                </c:pt>
                <c:pt idx="509">
                  <c:v>0.58959537572254317</c:v>
                </c:pt>
                <c:pt idx="510">
                  <c:v>0.5907514450867053</c:v>
                </c:pt>
                <c:pt idx="511">
                  <c:v>0.5919075144508672</c:v>
                </c:pt>
                <c:pt idx="512">
                  <c:v>0.59306358381502833</c:v>
                </c:pt>
                <c:pt idx="513">
                  <c:v>0.59421965317919123</c:v>
                </c:pt>
                <c:pt idx="514">
                  <c:v>0.5953757225433528</c:v>
                </c:pt>
                <c:pt idx="515">
                  <c:v>0.59653179190751426</c:v>
                </c:pt>
                <c:pt idx="516">
                  <c:v>0.59768786127167639</c:v>
                </c:pt>
                <c:pt idx="517">
                  <c:v>0.59884393063583863</c:v>
                </c:pt>
                <c:pt idx="518">
                  <c:v>0.60000000000000031</c:v>
                </c:pt>
                <c:pt idx="519">
                  <c:v>0.60115606936416188</c:v>
                </c:pt>
                <c:pt idx="520">
                  <c:v>0.60231213872832357</c:v>
                </c:pt>
                <c:pt idx="521">
                  <c:v>0.60346820809248569</c:v>
                </c:pt>
                <c:pt idx="522">
                  <c:v>0.60462427745664782</c:v>
                </c:pt>
                <c:pt idx="523">
                  <c:v>0.60578034682080961</c:v>
                </c:pt>
                <c:pt idx="524">
                  <c:v>0.60693641618497174</c:v>
                </c:pt>
                <c:pt idx="525">
                  <c:v>0.60809248554913331</c:v>
                </c:pt>
                <c:pt idx="526">
                  <c:v>0.6092485549132951</c:v>
                </c:pt>
                <c:pt idx="527">
                  <c:v>0.61040462427745668</c:v>
                </c:pt>
                <c:pt idx="528">
                  <c:v>0.61156069364161869</c:v>
                </c:pt>
                <c:pt idx="529">
                  <c:v>0.6127167630057806</c:v>
                </c:pt>
                <c:pt idx="530">
                  <c:v>0.61387283236994272</c:v>
                </c:pt>
                <c:pt idx="531">
                  <c:v>0.61502890173410441</c:v>
                </c:pt>
                <c:pt idx="532">
                  <c:v>0.61618497109826587</c:v>
                </c:pt>
                <c:pt idx="533">
                  <c:v>0.6173410404624281</c:v>
                </c:pt>
                <c:pt idx="534">
                  <c:v>0.61849710982658967</c:v>
                </c:pt>
                <c:pt idx="535">
                  <c:v>0.61965317919075169</c:v>
                </c:pt>
                <c:pt idx="536">
                  <c:v>0.62080924855491382</c:v>
                </c:pt>
                <c:pt idx="537">
                  <c:v>0.62196531791907572</c:v>
                </c:pt>
                <c:pt idx="538">
                  <c:v>0.62312138728323729</c:v>
                </c:pt>
                <c:pt idx="539">
                  <c:v>0.62427745664739953</c:v>
                </c:pt>
                <c:pt idx="540">
                  <c:v>0.62543352601156066</c:v>
                </c:pt>
                <c:pt idx="541">
                  <c:v>0.62658959537572267</c:v>
                </c:pt>
                <c:pt idx="542">
                  <c:v>0.62774566473988513</c:v>
                </c:pt>
                <c:pt idx="543">
                  <c:v>0.62890173410404682</c:v>
                </c:pt>
                <c:pt idx="544">
                  <c:v>0.63005780346820872</c:v>
                </c:pt>
                <c:pt idx="545">
                  <c:v>0.63121387283236996</c:v>
                </c:pt>
                <c:pt idx="546">
                  <c:v>0.63236994219653175</c:v>
                </c:pt>
                <c:pt idx="547">
                  <c:v>0.63352601156069399</c:v>
                </c:pt>
                <c:pt idx="548">
                  <c:v>0.63468208092485545</c:v>
                </c:pt>
                <c:pt idx="549">
                  <c:v>0.63583815028901791</c:v>
                </c:pt>
                <c:pt idx="550">
                  <c:v>0.63699421965318026</c:v>
                </c:pt>
                <c:pt idx="551">
                  <c:v>0.63815028901734072</c:v>
                </c:pt>
                <c:pt idx="552">
                  <c:v>0.63930635838150285</c:v>
                </c:pt>
                <c:pt idx="553">
                  <c:v>0.64046242774566431</c:v>
                </c:pt>
                <c:pt idx="554">
                  <c:v>0.64161849710982721</c:v>
                </c:pt>
                <c:pt idx="555">
                  <c:v>0.64277456647398912</c:v>
                </c:pt>
                <c:pt idx="556">
                  <c:v>0.6439306358381508</c:v>
                </c:pt>
                <c:pt idx="557">
                  <c:v>0.64508670520231182</c:v>
                </c:pt>
                <c:pt idx="558">
                  <c:v>0.64624277456647439</c:v>
                </c:pt>
                <c:pt idx="559">
                  <c:v>0.64739884393063585</c:v>
                </c:pt>
                <c:pt idx="560">
                  <c:v>0.64855491329479809</c:v>
                </c:pt>
                <c:pt idx="561">
                  <c:v>0.64971098265895988</c:v>
                </c:pt>
                <c:pt idx="562">
                  <c:v>0.65086705202312212</c:v>
                </c:pt>
                <c:pt idx="563">
                  <c:v>0.65202312138728324</c:v>
                </c:pt>
                <c:pt idx="564">
                  <c:v>0.65317919075144504</c:v>
                </c:pt>
                <c:pt idx="565">
                  <c:v>0.65433526011560694</c:v>
                </c:pt>
                <c:pt idx="566">
                  <c:v>0.65549132947976874</c:v>
                </c:pt>
                <c:pt idx="567">
                  <c:v>0.65664739884393064</c:v>
                </c:pt>
                <c:pt idx="568">
                  <c:v>0.6578034682080931</c:v>
                </c:pt>
                <c:pt idx="569">
                  <c:v>0.65895953757225478</c:v>
                </c:pt>
                <c:pt idx="570">
                  <c:v>0.66011560693641647</c:v>
                </c:pt>
                <c:pt idx="571">
                  <c:v>0.66127167630057915</c:v>
                </c:pt>
                <c:pt idx="572">
                  <c:v>0.66242774566473983</c:v>
                </c:pt>
                <c:pt idx="573">
                  <c:v>0.66358381502890174</c:v>
                </c:pt>
                <c:pt idx="574">
                  <c:v>0.66473988439306408</c:v>
                </c:pt>
                <c:pt idx="575">
                  <c:v>0.66589595375722577</c:v>
                </c:pt>
                <c:pt idx="576">
                  <c:v>0.66705202312138778</c:v>
                </c:pt>
                <c:pt idx="577">
                  <c:v>0.66820809248554991</c:v>
                </c:pt>
                <c:pt idx="578">
                  <c:v>0.6693641618497107</c:v>
                </c:pt>
                <c:pt idx="579">
                  <c:v>0.67052023121387361</c:v>
                </c:pt>
                <c:pt idx="580">
                  <c:v>0.67167630057803518</c:v>
                </c:pt>
                <c:pt idx="581">
                  <c:v>0.67283236994219653</c:v>
                </c:pt>
                <c:pt idx="582">
                  <c:v>0.67398843930635877</c:v>
                </c:pt>
                <c:pt idx="583">
                  <c:v>0.67514450867052089</c:v>
                </c:pt>
                <c:pt idx="584">
                  <c:v>0.67630057803468246</c:v>
                </c:pt>
                <c:pt idx="585">
                  <c:v>0.67745664739884426</c:v>
                </c:pt>
                <c:pt idx="586">
                  <c:v>0.67861271676300616</c:v>
                </c:pt>
                <c:pt idx="587">
                  <c:v>0.67976878612716762</c:v>
                </c:pt>
                <c:pt idx="588">
                  <c:v>0.68092485549132975</c:v>
                </c:pt>
                <c:pt idx="589">
                  <c:v>0.68208092485549143</c:v>
                </c:pt>
                <c:pt idx="590">
                  <c:v>0.683236994219653</c:v>
                </c:pt>
                <c:pt idx="591">
                  <c:v>0.68439306358381546</c:v>
                </c:pt>
                <c:pt idx="592">
                  <c:v>0.68554913294797704</c:v>
                </c:pt>
                <c:pt idx="593">
                  <c:v>0.68670520231213916</c:v>
                </c:pt>
                <c:pt idx="594">
                  <c:v>0.68786127167630073</c:v>
                </c:pt>
                <c:pt idx="595">
                  <c:v>0.68901734104046219</c:v>
                </c:pt>
                <c:pt idx="596">
                  <c:v>0.69017341040462465</c:v>
                </c:pt>
                <c:pt idx="597">
                  <c:v>0.69132947976878656</c:v>
                </c:pt>
                <c:pt idx="598">
                  <c:v>0.69248554913294746</c:v>
                </c:pt>
                <c:pt idx="599">
                  <c:v>0.6936416184971107</c:v>
                </c:pt>
                <c:pt idx="600">
                  <c:v>0.69479768786127183</c:v>
                </c:pt>
                <c:pt idx="601">
                  <c:v>0.69595375722543373</c:v>
                </c:pt>
                <c:pt idx="602">
                  <c:v>0.69710982658959653</c:v>
                </c:pt>
                <c:pt idx="603">
                  <c:v>0.69826589595375732</c:v>
                </c:pt>
                <c:pt idx="604">
                  <c:v>0.69942196531791889</c:v>
                </c:pt>
                <c:pt idx="605">
                  <c:v>0.70057803468208124</c:v>
                </c:pt>
                <c:pt idx="606">
                  <c:v>0.70173410404624259</c:v>
                </c:pt>
                <c:pt idx="607">
                  <c:v>0.70289017341040494</c:v>
                </c:pt>
                <c:pt idx="608">
                  <c:v>0.70404624277456662</c:v>
                </c:pt>
                <c:pt idx="609">
                  <c:v>0.70520231213872864</c:v>
                </c:pt>
                <c:pt idx="610">
                  <c:v>0.70635838150289021</c:v>
                </c:pt>
                <c:pt idx="611">
                  <c:v>0.70751445086705167</c:v>
                </c:pt>
                <c:pt idx="612">
                  <c:v>0.70867052023121391</c:v>
                </c:pt>
                <c:pt idx="613">
                  <c:v>0.7098265895953757</c:v>
                </c:pt>
                <c:pt idx="614">
                  <c:v>0.71098265895953761</c:v>
                </c:pt>
                <c:pt idx="615">
                  <c:v>0.71213872832369962</c:v>
                </c:pt>
                <c:pt idx="616">
                  <c:v>0.71329479768786164</c:v>
                </c:pt>
                <c:pt idx="617">
                  <c:v>0.7144508670520231</c:v>
                </c:pt>
                <c:pt idx="618">
                  <c:v>0.71560693641618567</c:v>
                </c:pt>
                <c:pt idx="619">
                  <c:v>0.71676300578034657</c:v>
                </c:pt>
                <c:pt idx="620">
                  <c:v>0.71791907514450903</c:v>
                </c:pt>
                <c:pt idx="621">
                  <c:v>0.71907514450867094</c:v>
                </c:pt>
                <c:pt idx="622">
                  <c:v>0.72023121387283262</c:v>
                </c:pt>
                <c:pt idx="623">
                  <c:v>0.72138728323699419</c:v>
                </c:pt>
                <c:pt idx="624">
                  <c:v>0.72254335260115643</c:v>
                </c:pt>
                <c:pt idx="625">
                  <c:v>0.72369942196531822</c:v>
                </c:pt>
                <c:pt idx="626">
                  <c:v>0.72485549132948046</c:v>
                </c:pt>
                <c:pt idx="627">
                  <c:v>0.7260115606936417</c:v>
                </c:pt>
                <c:pt idx="628">
                  <c:v>0.7271676300578036</c:v>
                </c:pt>
                <c:pt idx="629">
                  <c:v>0.72832369942196529</c:v>
                </c:pt>
                <c:pt idx="630">
                  <c:v>0.72947976878612719</c:v>
                </c:pt>
                <c:pt idx="631">
                  <c:v>0.73063583815028965</c:v>
                </c:pt>
                <c:pt idx="632">
                  <c:v>0.73179190751445156</c:v>
                </c:pt>
                <c:pt idx="633">
                  <c:v>0.73294797687861302</c:v>
                </c:pt>
                <c:pt idx="634">
                  <c:v>0.73410404624277503</c:v>
                </c:pt>
                <c:pt idx="635">
                  <c:v>0.73526011560693638</c:v>
                </c:pt>
                <c:pt idx="636">
                  <c:v>0.73641618497109795</c:v>
                </c:pt>
                <c:pt idx="637">
                  <c:v>0.73757225433526008</c:v>
                </c:pt>
                <c:pt idx="638">
                  <c:v>0.73872832369942265</c:v>
                </c:pt>
                <c:pt idx="639">
                  <c:v>0.73988439306358444</c:v>
                </c:pt>
                <c:pt idx="640">
                  <c:v>0.74104046242774602</c:v>
                </c:pt>
                <c:pt idx="641">
                  <c:v>0.74219653179190748</c:v>
                </c:pt>
                <c:pt idx="642">
                  <c:v>0.74335260115606938</c:v>
                </c:pt>
                <c:pt idx="643">
                  <c:v>0.74450867052023151</c:v>
                </c:pt>
                <c:pt idx="644">
                  <c:v>0.74566473988439341</c:v>
                </c:pt>
                <c:pt idx="645">
                  <c:v>0.74682080924855554</c:v>
                </c:pt>
                <c:pt idx="646">
                  <c:v>0.74797687861271711</c:v>
                </c:pt>
                <c:pt idx="647">
                  <c:v>0.74913294797687868</c:v>
                </c:pt>
                <c:pt idx="648">
                  <c:v>0.75028901734104092</c:v>
                </c:pt>
                <c:pt idx="649">
                  <c:v>0.7514450867052026</c:v>
                </c:pt>
                <c:pt idx="650">
                  <c:v>0.75260115606936473</c:v>
                </c:pt>
                <c:pt idx="651">
                  <c:v>0.75375722543352663</c:v>
                </c:pt>
                <c:pt idx="652">
                  <c:v>0.75491329479768787</c:v>
                </c:pt>
                <c:pt idx="653">
                  <c:v>0.75606936416184967</c:v>
                </c:pt>
                <c:pt idx="654">
                  <c:v>0.75722543352601235</c:v>
                </c:pt>
                <c:pt idx="655">
                  <c:v>0.75838150289017392</c:v>
                </c:pt>
                <c:pt idx="656">
                  <c:v>0.7595375722543356</c:v>
                </c:pt>
                <c:pt idx="657">
                  <c:v>0.76069364161849795</c:v>
                </c:pt>
                <c:pt idx="658">
                  <c:v>0.7618497109826593</c:v>
                </c:pt>
                <c:pt idx="659">
                  <c:v>0.76300578034682109</c:v>
                </c:pt>
                <c:pt idx="660">
                  <c:v>0.76416184971098267</c:v>
                </c:pt>
                <c:pt idx="661">
                  <c:v>0.76531791907514468</c:v>
                </c:pt>
                <c:pt idx="662">
                  <c:v>0.7664739884393067</c:v>
                </c:pt>
                <c:pt idx="663">
                  <c:v>0.76763005780346871</c:v>
                </c:pt>
                <c:pt idx="664">
                  <c:v>0.76878612716763006</c:v>
                </c:pt>
                <c:pt idx="665">
                  <c:v>0.76994219653179252</c:v>
                </c:pt>
                <c:pt idx="666">
                  <c:v>0.77109826589595354</c:v>
                </c:pt>
                <c:pt idx="667">
                  <c:v>0.77225433526011578</c:v>
                </c:pt>
                <c:pt idx="668">
                  <c:v>0.7734104046242779</c:v>
                </c:pt>
                <c:pt idx="669">
                  <c:v>0.77456647398843914</c:v>
                </c:pt>
                <c:pt idx="670">
                  <c:v>0.77572254335260138</c:v>
                </c:pt>
                <c:pt idx="671">
                  <c:v>0.77687861271676328</c:v>
                </c:pt>
                <c:pt idx="672">
                  <c:v>0.77803468208092508</c:v>
                </c:pt>
                <c:pt idx="673">
                  <c:v>0.77919075144508732</c:v>
                </c:pt>
                <c:pt idx="674">
                  <c:v>0.78034682080924822</c:v>
                </c:pt>
                <c:pt idx="675">
                  <c:v>0.78150289017341068</c:v>
                </c:pt>
                <c:pt idx="676">
                  <c:v>0.78265895953757281</c:v>
                </c:pt>
                <c:pt idx="677">
                  <c:v>0.78381502890173416</c:v>
                </c:pt>
                <c:pt idx="678">
                  <c:v>0.78497109826589651</c:v>
                </c:pt>
                <c:pt idx="679">
                  <c:v>0.78612716763005752</c:v>
                </c:pt>
                <c:pt idx="680">
                  <c:v>0.78728323699421954</c:v>
                </c:pt>
                <c:pt idx="681">
                  <c:v>0.78843930635838189</c:v>
                </c:pt>
                <c:pt idx="682">
                  <c:v>0.78959537572254301</c:v>
                </c:pt>
                <c:pt idx="683">
                  <c:v>0.79075144508670525</c:v>
                </c:pt>
                <c:pt idx="684">
                  <c:v>0.79190751445086704</c:v>
                </c:pt>
                <c:pt idx="685">
                  <c:v>0.79306358381502839</c:v>
                </c:pt>
                <c:pt idx="686">
                  <c:v>0.79421965317919119</c:v>
                </c:pt>
                <c:pt idx="687">
                  <c:v>0.79537572254335265</c:v>
                </c:pt>
                <c:pt idx="688">
                  <c:v>0.79653179190751411</c:v>
                </c:pt>
                <c:pt idx="689">
                  <c:v>0.79768786127167635</c:v>
                </c:pt>
                <c:pt idx="690">
                  <c:v>0.79884393063583858</c:v>
                </c:pt>
                <c:pt idx="691">
                  <c:v>0.8</c:v>
                </c:pt>
                <c:pt idx="692">
                  <c:v>0.8011560693641615</c:v>
                </c:pt>
                <c:pt idx="693">
                  <c:v>0.8023121387283233</c:v>
                </c:pt>
                <c:pt idx="694">
                  <c:v>0.80346820809248554</c:v>
                </c:pt>
                <c:pt idx="695">
                  <c:v>0.80462427745664777</c:v>
                </c:pt>
                <c:pt idx="696">
                  <c:v>0.80578034682080923</c:v>
                </c:pt>
                <c:pt idx="697">
                  <c:v>0.80693641618497158</c:v>
                </c:pt>
                <c:pt idx="698">
                  <c:v>0.80809248554913293</c:v>
                </c:pt>
                <c:pt idx="699">
                  <c:v>0.80924855491329484</c:v>
                </c:pt>
                <c:pt idx="700">
                  <c:v>0.81040462427745652</c:v>
                </c:pt>
                <c:pt idx="701">
                  <c:v>0.81156069364161854</c:v>
                </c:pt>
                <c:pt idx="702">
                  <c:v>0.81271676300578033</c:v>
                </c:pt>
                <c:pt idx="703">
                  <c:v>0.81387283236994268</c:v>
                </c:pt>
                <c:pt idx="704">
                  <c:v>0.81502890173410403</c:v>
                </c:pt>
                <c:pt idx="705">
                  <c:v>0.8161849710982656</c:v>
                </c:pt>
                <c:pt idx="706">
                  <c:v>0.81734104046242773</c:v>
                </c:pt>
                <c:pt idx="707">
                  <c:v>0.81849710982658952</c:v>
                </c:pt>
                <c:pt idx="708">
                  <c:v>0.81965317919075142</c:v>
                </c:pt>
                <c:pt idx="709">
                  <c:v>0.82080924855491366</c:v>
                </c:pt>
                <c:pt idx="710">
                  <c:v>0.82196531791907546</c:v>
                </c:pt>
                <c:pt idx="711">
                  <c:v>0.82312138728323703</c:v>
                </c:pt>
                <c:pt idx="712">
                  <c:v>0.82427745664739915</c:v>
                </c:pt>
                <c:pt idx="713">
                  <c:v>0.8254335260115605</c:v>
                </c:pt>
                <c:pt idx="714">
                  <c:v>0.82658959537572252</c:v>
                </c:pt>
                <c:pt idx="715">
                  <c:v>0.82774566473988498</c:v>
                </c:pt>
                <c:pt idx="716">
                  <c:v>0.82890173410404655</c:v>
                </c:pt>
                <c:pt idx="717">
                  <c:v>0.83005780346820845</c:v>
                </c:pt>
                <c:pt idx="718">
                  <c:v>0.83121387283236958</c:v>
                </c:pt>
                <c:pt idx="719">
                  <c:v>0.83236994219653182</c:v>
                </c:pt>
                <c:pt idx="720">
                  <c:v>0.83352601156069361</c:v>
                </c:pt>
                <c:pt idx="721">
                  <c:v>0.83468208092485552</c:v>
                </c:pt>
                <c:pt idx="722">
                  <c:v>0.83583815028901765</c:v>
                </c:pt>
                <c:pt idx="723">
                  <c:v>0.83699421965318022</c:v>
                </c:pt>
                <c:pt idx="724">
                  <c:v>0.83815028901734068</c:v>
                </c:pt>
                <c:pt idx="725">
                  <c:v>0.83930635838150291</c:v>
                </c:pt>
                <c:pt idx="726">
                  <c:v>0.84046242774566426</c:v>
                </c:pt>
                <c:pt idx="727">
                  <c:v>0.84161849710982695</c:v>
                </c:pt>
                <c:pt idx="728">
                  <c:v>0.84277456647398885</c:v>
                </c:pt>
                <c:pt idx="729">
                  <c:v>0.84393063583815064</c:v>
                </c:pt>
                <c:pt idx="730">
                  <c:v>0.84508670520231177</c:v>
                </c:pt>
                <c:pt idx="731">
                  <c:v>0.84624277456647434</c:v>
                </c:pt>
                <c:pt idx="732">
                  <c:v>0.8473988439306358</c:v>
                </c:pt>
                <c:pt idx="733">
                  <c:v>0.84855491329479804</c:v>
                </c:pt>
                <c:pt idx="734">
                  <c:v>0.84971098265895961</c:v>
                </c:pt>
                <c:pt idx="735">
                  <c:v>0.85086705202312185</c:v>
                </c:pt>
                <c:pt idx="736">
                  <c:v>0.8520231213872832</c:v>
                </c:pt>
                <c:pt idx="737">
                  <c:v>0.8531791907514451</c:v>
                </c:pt>
                <c:pt idx="738">
                  <c:v>0.8543352601156069</c:v>
                </c:pt>
                <c:pt idx="739">
                  <c:v>0.8554913294797688</c:v>
                </c:pt>
                <c:pt idx="740">
                  <c:v>0.8566473988439306</c:v>
                </c:pt>
                <c:pt idx="741">
                  <c:v>0.85780346820809295</c:v>
                </c:pt>
                <c:pt idx="742">
                  <c:v>0.85895953757225463</c:v>
                </c:pt>
                <c:pt idx="743">
                  <c:v>0.86011560693641653</c:v>
                </c:pt>
                <c:pt idx="744">
                  <c:v>0.86127167630057899</c:v>
                </c:pt>
                <c:pt idx="745">
                  <c:v>0.8624277456647399</c:v>
                </c:pt>
                <c:pt idx="746">
                  <c:v>0.86358381502890169</c:v>
                </c:pt>
                <c:pt idx="747">
                  <c:v>0.86473988439306393</c:v>
                </c:pt>
                <c:pt idx="748">
                  <c:v>0.86589595375722561</c:v>
                </c:pt>
                <c:pt idx="749">
                  <c:v>0.86705202312138763</c:v>
                </c:pt>
                <c:pt idx="750">
                  <c:v>0.86820809248554975</c:v>
                </c:pt>
                <c:pt idx="751">
                  <c:v>0.86936416184971066</c:v>
                </c:pt>
                <c:pt idx="752">
                  <c:v>0.87052023121387345</c:v>
                </c:pt>
                <c:pt idx="753">
                  <c:v>0.87167630057803502</c:v>
                </c:pt>
                <c:pt idx="754">
                  <c:v>0.87283236994219648</c:v>
                </c:pt>
                <c:pt idx="755">
                  <c:v>0.87398843930635861</c:v>
                </c:pt>
                <c:pt idx="756">
                  <c:v>0.87514450867052074</c:v>
                </c:pt>
                <c:pt idx="757">
                  <c:v>0.87630057803468242</c:v>
                </c:pt>
                <c:pt idx="758">
                  <c:v>0.87745664739884421</c:v>
                </c:pt>
                <c:pt idx="759">
                  <c:v>0.87861271676300612</c:v>
                </c:pt>
                <c:pt idx="760">
                  <c:v>0.87976878612716769</c:v>
                </c:pt>
                <c:pt idx="761">
                  <c:v>0.88092485549132971</c:v>
                </c:pt>
                <c:pt idx="762">
                  <c:v>0.88208092485549139</c:v>
                </c:pt>
                <c:pt idx="763">
                  <c:v>0.88323699421965296</c:v>
                </c:pt>
                <c:pt idx="764">
                  <c:v>0.88439306358381542</c:v>
                </c:pt>
                <c:pt idx="765">
                  <c:v>0.88554913294797699</c:v>
                </c:pt>
                <c:pt idx="766">
                  <c:v>0.88670520231213912</c:v>
                </c:pt>
                <c:pt idx="767">
                  <c:v>0.8878612716763008</c:v>
                </c:pt>
                <c:pt idx="768">
                  <c:v>0.88901734104046226</c:v>
                </c:pt>
                <c:pt idx="769">
                  <c:v>0.89017341040462461</c:v>
                </c:pt>
                <c:pt idx="770">
                  <c:v>0.89132947976878663</c:v>
                </c:pt>
                <c:pt idx="771">
                  <c:v>0.89248554913294731</c:v>
                </c:pt>
                <c:pt idx="772">
                  <c:v>0.89364161849711066</c:v>
                </c:pt>
                <c:pt idx="773">
                  <c:v>0.89479768786127178</c:v>
                </c:pt>
                <c:pt idx="774">
                  <c:v>0.8959537572254338</c:v>
                </c:pt>
                <c:pt idx="775">
                  <c:v>0.89710982658959626</c:v>
                </c:pt>
                <c:pt idx="776">
                  <c:v>0.89826589595375739</c:v>
                </c:pt>
                <c:pt idx="777">
                  <c:v>0.89942196531791885</c:v>
                </c:pt>
                <c:pt idx="778">
                  <c:v>0.90057803468208131</c:v>
                </c:pt>
                <c:pt idx="779">
                  <c:v>0.90173410404624244</c:v>
                </c:pt>
                <c:pt idx="780">
                  <c:v>0.90289017341040501</c:v>
                </c:pt>
                <c:pt idx="781">
                  <c:v>0.90404624277456669</c:v>
                </c:pt>
                <c:pt idx="782">
                  <c:v>0.9052023121387287</c:v>
                </c:pt>
                <c:pt idx="783">
                  <c:v>0.90635838150289016</c:v>
                </c:pt>
                <c:pt idx="784">
                  <c:v>0.90751445086705163</c:v>
                </c:pt>
                <c:pt idx="785">
                  <c:v>0.90867052023121386</c:v>
                </c:pt>
                <c:pt idx="786">
                  <c:v>0.90982658959537577</c:v>
                </c:pt>
                <c:pt idx="787">
                  <c:v>0.91098265895953767</c:v>
                </c:pt>
                <c:pt idx="788">
                  <c:v>0.91213872832369969</c:v>
                </c:pt>
                <c:pt idx="789">
                  <c:v>0.91329479768786159</c:v>
                </c:pt>
                <c:pt idx="790">
                  <c:v>0.91445086705202316</c:v>
                </c:pt>
                <c:pt idx="791">
                  <c:v>0.91560693641618562</c:v>
                </c:pt>
                <c:pt idx="792">
                  <c:v>0.91676300578034642</c:v>
                </c:pt>
                <c:pt idx="793">
                  <c:v>0.91791907514450899</c:v>
                </c:pt>
                <c:pt idx="794">
                  <c:v>0.919075144508671</c:v>
                </c:pt>
                <c:pt idx="795">
                  <c:v>0.92023121387283235</c:v>
                </c:pt>
                <c:pt idx="796">
                  <c:v>0.92138728323699426</c:v>
                </c:pt>
                <c:pt idx="797">
                  <c:v>0.92254335260115605</c:v>
                </c:pt>
                <c:pt idx="798">
                  <c:v>0.92369942196531829</c:v>
                </c:pt>
                <c:pt idx="799">
                  <c:v>0.92485549132948031</c:v>
                </c:pt>
                <c:pt idx="800">
                  <c:v>0.92601156069364166</c:v>
                </c:pt>
                <c:pt idx="801">
                  <c:v>0.92716763005780345</c:v>
                </c:pt>
                <c:pt idx="802">
                  <c:v>0.92832369942196502</c:v>
                </c:pt>
                <c:pt idx="803">
                  <c:v>0.92947976878612681</c:v>
                </c:pt>
                <c:pt idx="804">
                  <c:v>0.93063583815028961</c:v>
                </c:pt>
                <c:pt idx="805">
                  <c:v>0.9317919075144514</c:v>
                </c:pt>
                <c:pt idx="806">
                  <c:v>0.93294797687861275</c:v>
                </c:pt>
                <c:pt idx="807">
                  <c:v>0.93410404624277465</c:v>
                </c:pt>
                <c:pt idx="808">
                  <c:v>0.93526011560693612</c:v>
                </c:pt>
                <c:pt idx="809">
                  <c:v>0.93641618497109758</c:v>
                </c:pt>
                <c:pt idx="810">
                  <c:v>0.93757225433525981</c:v>
                </c:pt>
                <c:pt idx="811">
                  <c:v>0.93872832369942238</c:v>
                </c:pt>
                <c:pt idx="812">
                  <c:v>0.9398843930635844</c:v>
                </c:pt>
                <c:pt idx="813">
                  <c:v>0.94104046242774564</c:v>
                </c:pt>
                <c:pt idx="814">
                  <c:v>0.94219653179190721</c:v>
                </c:pt>
                <c:pt idx="815">
                  <c:v>0.943352601156069</c:v>
                </c:pt>
                <c:pt idx="816">
                  <c:v>0.94450867052023124</c:v>
                </c:pt>
                <c:pt idx="817">
                  <c:v>0.94566473988439304</c:v>
                </c:pt>
                <c:pt idx="818">
                  <c:v>0.94682080924855538</c:v>
                </c:pt>
                <c:pt idx="819">
                  <c:v>0.94797687861271673</c:v>
                </c:pt>
                <c:pt idx="820">
                  <c:v>0.94913294797687853</c:v>
                </c:pt>
                <c:pt idx="821">
                  <c:v>0.95028901734104065</c:v>
                </c:pt>
                <c:pt idx="822">
                  <c:v>0.95144508670520234</c:v>
                </c:pt>
                <c:pt idx="823">
                  <c:v>0.95260115606936446</c:v>
                </c:pt>
                <c:pt idx="824">
                  <c:v>0.95375722543352648</c:v>
                </c:pt>
                <c:pt idx="825">
                  <c:v>0.9549132947976875</c:v>
                </c:pt>
                <c:pt idx="826">
                  <c:v>0.95606936416184951</c:v>
                </c:pt>
                <c:pt idx="827">
                  <c:v>0.95722543352601208</c:v>
                </c:pt>
                <c:pt idx="828">
                  <c:v>0.95838150289017365</c:v>
                </c:pt>
                <c:pt idx="829">
                  <c:v>0.95953757225433522</c:v>
                </c:pt>
                <c:pt idx="830">
                  <c:v>0.96069364161849791</c:v>
                </c:pt>
                <c:pt idx="831">
                  <c:v>0.96184971098265892</c:v>
                </c:pt>
                <c:pt idx="832">
                  <c:v>0.96300578034682083</c:v>
                </c:pt>
                <c:pt idx="833">
                  <c:v>0.96416184971098251</c:v>
                </c:pt>
                <c:pt idx="834">
                  <c:v>0.96531791907514453</c:v>
                </c:pt>
                <c:pt idx="835">
                  <c:v>0.96647398843930632</c:v>
                </c:pt>
                <c:pt idx="836">
                  <c:v>0.96763005780346856</c:v>
                </c:pt>
                <c:pt idx="837">
                  <c:v>0.96878612716762968</c:v>
                </c:pt>
                <c:pt idx="838">
                  <c:v>0.96994219653179226</c:v>
                </c:pt>
                <c:pt idx="839">
                  <c:v>0.97109826589595349</c:v>
                </c:pt>
                <c:pt idx="840">
                  <c:v>0.97225433526011562</c:v>
                </c:pt>
                <c:pt idx="841">
                  <c:v>0.97341040462427764</c:v>
                </c:pt>
                <c:pt idx="842">
                  <c:v>0.97456647398843921</c:v>
                </c:pt>
                <c:pt idx="843">
                  <c:v>0.975722543352601</c:v>
                </c:pt>
                <c:pt idx="844">
                  <c:v>0.97687861271676324</c:v>
                </c:pt>
                <c:pt idx="845">
                  <c:v>0.9780346820809247</c:v>
                </c:pt>
                <c:pt idx="846">
                  <c:v>0.97919075144508694</c:v>
                </c:pt>
                <c:pt idx="847">
                  <c:v>0.98034682080924818</c:v>
                </c:pt>
                <c:pt idx="848">
                  <c:v>0.98150289017341041</c:v>
                </c:pt>
                <c:pt idx="849">
                  <c:v>0.98265895953757254</c:v>
                </c:pt>
                <c:pt idx="850">
                  <c:v>0.98381502890173378</c:v>
                </c:pt>
                <c:pt idx="851">
                  <c:v>0.98497109826589624</c:v>
                </c:pt>
                <c:pt idx="852">
                  <c:v>0.98612716763005759</c:v>
                </c:pt>
                <c:pt idx="853">
                  <c:v>0.98728323699421949</c:v>
                </c:pt>
                <c:pt idx="854">
                  <c:v>0.98843930635838162</c:v>
                </c:pt>
                <c:pt idx="855">
                  <c:v>0.98959537572254297</c:v>
                </c:pt>
                <c:pt idx="856">
                  <c:v>0.99075144508670521</c:v>
                </c:pt>
                <c:pt idx="857">
                  <c:v>0.991907514450867</c:v>
                </c:pt>
                <c:pt idx="858">
                  <c:v>0.99306358381502835</c:v>
                </c:pt>
                <c:pt idx="859">
                  <c:v>0.99421965317919103</c:v>
                </c:pt>
                <c:pt idx="860">
                  <c:v>0.9953757225433526</c:v>
                </c:pt>
                <c:pt idx="861">
                  <c:v>0.99653179190751406</c:v>
                </c:pt>
                <c:pt idx="862">
                  <c:v>0.9976878612716763</c:v>
                </c:pt>
                <c:pt idx="863">
                  <c:v>0.99884393063583843</c:v>
                </c:pt>
                <c:pt idx="864">
                  <c:v>1</c:v>
                </c:pt>
              </c:numCache>
            </c:numRef>
          </c:yVal>
          <c:smooth val="1"/>
        </c:ser>
        <c:ser>
          <c:idx val="4"/>
          <c:order val="2"/>
          <c:tx>
            <c:v>0-50 miles Aleatory Mean</c:v>
          </c:tx>
          <c:spPr>
            <a:ln>
              <a:solidFill>
                <a:srgbClr val="FF0000"/>
              </a:solidFill>
            </a:ln>
          </c:spPr>
          <c:marker>
            <c:symbol val="none"/>
          </c:marker>
          <c:xVal>
            <c:numRef>
              <c:f>'LCF-copy'!$E$7:$E$871</c:f>
              <c:numCache>
                <c:formatCode>0.00E+00</c:formatCode>
                <c:ptCount val="865"/>
                <c:pt idx="0">
                  <c:v>1.0100000000000007E-3</c:v>
                </c:pt>
                <c:pt idx="1">
                  <c:v>9.9600000000000122E-4</c:v>
                </c:pt>
                <c:pt idx="2">
                  <c:v>9.7300000000000023E-4</c:v>
                </c:pt>
                <c:pt idx="3">
                  <c:v>9.0800000000000093E-4</c:v>
                </c:pt>
                <c:pt idx="4">
                  <c:v>7.9800000000000075E-4</c:v>
                </c:pt>
                <c:pt idx="5">
                  <c:v>6.140000000000004E-4</c:v>
                </c:pt>
                <c:pt idx="6">
                  <c:v>6.1100000000000021E-4</c:v>
                </c:pt>
                <c:pt idx="7">
                  <c:v>5.8500000000000023E-4</c:v>
                </c:pt>
                <c:pt idx="8">
                  <c:v>5.5500000000000048E-4</c:v>
                </c:pt>
                <c:pt idx="9">
                  <c:v>5.4400000000000043E-4</c:v>
                </c:pt>
                <c:pt idx="10">
                  <c:v>5.0900000000000023E-4</c:v>
                </c:pt>
                <c:pt idx="11">
                  <c:v>5.0400000000000043E-4</c:v>
                </c:pt>
                <c:pt idx="12">
                  <c:v>4.970000000000007E-4</c:v>
                </c:pt>
                <c:pt idx="13">
                  <c:v>4.9300000000000049E-4</c:v>
                </c:pt>
                <c:pt idx="14">
                  <c:v>4.6400000000000027E-4</c:v>
                </c:pt>
                <c:pt idx="15">
                  <c:v>4.5100000000000028E-4</c:v>
                </c:pt>
                <c:pt idx="16">
                  <c:v>4.4200000000000028E-4</c:v>
                </c:pt>
                <c:pt idx="17">
                  <c:v>4.1900000000000021E-4</c:v>
                </c:pt>
                <c:pt idx="18">
                  <c:v>4.0100000000000026E-4</c:v>
                </c:pt>
                <c:pt idx="19">
                  <c:v>3.8100000000000015E-4</c:v>
                </c:pt>
                <c:pt idx="20">
                  <c:v>3.7900000000000021E-4</c:v>
                </c:pt>
                <c:pt idx="21">
                  <c:v>3.7700000000000022E-4</c:v>
                </c:pt>
                <c:pt idx="22">
                  <c:v>3.650000000000002E-4</c:v>
                </c:pt>
                <c:pt idx="23">
                  <c:v>3.6400000000000028E-4</c:v>
                </c:pt>
                <c:pt idx="24">
                  <c:v>3.6100000000000021E-4</c:v>
                </c:pt>
                <c:pt idx="25">
                  <c:v>3.5300000000000012E-4</c:v>
                </c:pt>
                <c:pt idx="26">
                  <c:v>3.4600000000000022E-4</c:v>
                </c:pt>
                <c:pt idx="27">
                  <c:v>3.4300000000000021E-4</c:v>
                </c:pt>
                <c:pt idx="28">
                  <c:v>3.3600000000000014E-4</c:v>
                </c:pt>
                <c:pt idx="29">
                  <c:v>3.3100000000000019E-4</c:v>
                </c:pt>
                <c:pt idx="30">
                  <c:v>3.2300000000000021E-4</c:v>
                </c:pt>
                <c:pt idx="31">
                  <c:v>3.2000000000000035E-4</c:v>
                </c:pt>
                <c:pt idx="32">
                  <c:v>3.1900000000000022E-4</c:v>
                </c:pt>
                <c:pt idx="33">
                  <c:v>3.1100000000000019E-4</c:v>
                </c:pt>
                <c:pt idx="34">
                  <c:v>3.0800000000000028E-4</c:v>
                </c:pt>
                <c:pt idx="35">
                  <c:v>3.0100000000000016E-4</c:v>
                </c:pt>
                <c:pt idx="36">
                  <c:v>3.0100000000000016E-4</c:v>
                </c:pt>
                <c:pt idx="37">
                  <c:v>2.9500000000000012E-4</c:v>
                </c:pt>
                <c:pt idx="38">
                  <c:v>2.7700000000000023E-4</c:v>
                </c:pt>
                <c:pt idx="39">
                  <c:v>2.7300000000000018E-4</c:v>
                </c:pt>
                <c:pt idx="40">
                  <c:v>2.7200000000000021E-4</c:v>
                </c:pt>
                <c:pt idx="41">
                  <c:v>2.670000000000002E-4</c:v>
                </c:pt>
                <c:pt idx="42">
                  <c:v>2.670000000000002E-4</c:v>
                </c:pt>
                <c:pt idx="43">
                  <c:v>2.6500000000000021E-4</c:v>
                </c:pt>
                <c:pt idx="44">
                  <c:v>2.5900000000000006E-4</c:v>
                </c:pt>
                <c:pt idx="45">
                  <c:v>2.5700000000000012E-4</c:v>
                </c:pt>
                <c:pt idx="46">
                  <c:v>2.5200000000000022E-4</c:v>
                </c:pt>
                <c:pt idx="47">
                  <c:v>2.5000000000000017E-4</c:v>
                </c:pt>
                <c:pt idx="48">
                  <c:v>2.4900000000000014E-4</c:v>
                </c:pt>
                <c:pt idx="49">
                  <c:v>2.4900000000000014E-4</c:v>
                </c:pt>
                <c:pt idx="50">
                  <c:v>2.4800000000000012E-4</c:v>
                </c:pt>
                <c:pt idx="51">
                  <c:v>2.4800000000000012E-4</c:v>
                </c:pt>
                <c:pt idx="52">
                  <c:v>2.4800000000000012E-4</c:v>
                </c:pt>
                <c:pt idx="53">
                  <c:v>2.4700000000000009E-4</c:v>
                </c:pt>
                <c:pt idx="54">
                  <c:v>2.4600000000000012E-4</c:v>
                </c:pt>
                <c:pt idx="55">
                  <c:v>2.4600000000000012E-4</c:v>
                </c:pt>
                <c:pt idx="56">
                  <c:v>2.4500000000000005E-4</c:v>
                </c:pt>
                <c:pt idx="57">
                  <c:v>2.440000000000001E-4</c:v>
                </c:pt>
                <c:pt idx="58">
                  <c:v>2.440000000000001E-4</c:v>
                </c:pt>
                <c:pt idx="59">
                  <c:v>2.4300000000000011E-4</c:v>
                </c:pt>
                <c:pt idx="60">
                  <c:v>2.4000000000000014E-4</c:v>
                </c:pt>
                <c:pt idx="61">
                  <c:v>2.4000000000000014E-4</c:v>
                </c:pt>
                <c:pt idx="62">
                  <c:v>2.3600000000000007E-4</c:v>
                </c:pt>
                <c:pt idx="63">
                  <c:v>2.350000000000001E-4</c:v>
                </c:pt>
                <c:pt idx="64">
                  <c:v>2.3200000000000014E-4</c:v>
                </c:pt>
                <c:pt idx="65">
                  <c:v>2.2900000000000015E-4</c:v>
                </c:pt>
                <c:pt idx="66">
                  <c:v>2.2700000000000018E-4</c:v>
                </c:pt>
                <c:pt idx="67">
                  <c:v>2.2500000000000018E-4</c:v>
                </c:pt>
                <c:pt idx="68">
                  <c:v>2.2400000000000021E-4</c:v>
                </c:pt>
                <c:pt idx="69">
                  <c:v>2.2400000000000021E-4</c:v>
                </c:pt>
                <c:pt idx="70">
                  <c:v>2.2400000000000021E-4</c:v>
                </c:pt>
                <c:pt idx="71">
                  <c:v>2.2300000000000019E-4</c:v>
                </c:pt>
                <c:pt idx="72">
                  <c:v>2.2300000000000019E-4</c:v>
                </c:pt>
                <c:pt idx="73">
                  <c:v>2.2200000000000019E-4</c:v>
                </c:pt>
                <c:pt idx="74">
                  <c:v>2.2200000000000019E-4</c:v>
                </c:pt>
                <c:pt idx="75">
                  <c:v>2.2100000000000014E-4</c:v>
                </c:pt>
                <c:pt idx="76">
                  <c:v>2.200000000000002E-4</c:v>
                </c:pt>
                <c:pt idx="77">
                  <c:v>2.1700000000000012E-4</c:v>
                </c:pt>
                <c:pt idx="78">
                  <c:v>2.1400000000000019E-4</c:v>
                </c:pt>
                <c:pt idx="79">
                  <c:v>2.1400000000000019E-4</c:v>
                </c:pt>
                <c:pt idx="80">
                  <c:v>2.1100000000000011E-4</c:v>
                </c:pt>
                <c:pt idx="81">
                  <c:v>2.1000000000000014E-4</c:v>
                </c:pt>
                <c:pt idx="82">
                  <c:v>2.0900000000000012E-4</c:v>
                </c:pt>
                <c:pt idx="83">
                  <c:v>2.0900000000000012E-4</c:v>
                </c:pt>
                <c:pt idx="84">
                  <c:v>2.0700000000000013E-4</c:v>
                </c:pt>
                <c:pt idx="85">
                  <c:v>2.060000000000001E-4</c:v>
                </c:pt>
                <c:pt idx="86">
                  <c:v>2.060000000000001E-4</c:v>
                </c:pt>
                <c:pt idx="87">
                  <c:v>2.0400000000000019E-4</c:v>
                </c:pt>
                <c:pt idx="88">
                  <c:v>2.0300000000000011E-4</c:v>
                </c:pt>
                <c:pt idx="89">
                  <c:v>2.0300000000000011E-4</c:v>
                </c:pt>
                <c:pt idx="90">
                  <c:v>2.0200000000000014E-4</c:v>
                </c:pt>
                <c:pt idx="91">
                  <c:v>2.0100000000000006E-4</c:v>
                </c:pt>
                <c:pt idx="92">
                  <c:v>2.0100000000000006E-4</c:v>
                </c:pt>
                <c:pt idx="93">
                  <c:v>1.990000000000002E-4</c:v>
                </c:pt>
                <c:pt idx="94">
                  <c:v>1.9800000000000018E-4</c:v>
                </c:pt>
                <c:pt idx="95">
                  <c:v>1.9600000000000013E-4</c:v>
                </c:pt>
                <c:pt idx="96">
                  <c:v>1.9600000000000013E-4</c:v>
                </c:pt>
                <c:pt idx="97">
                  <c:v>1.9500000000000016E-4</c:v>
                </c:pt>
                <c:pt idx="98">
                  <c:v>1.9500000000000016E-4</c:v>
                </c:pt>
                <c:pt idx="99">
                  <c:v>1.9300000000000022E-4</c:v>
                </c:pt>
                <c:pt idx="100">
                  <c:v>1.9200000000000017E-4</c:v>
                </c:pt>
                <c:pt idx="101">
                  <c:v>1.910000000000002E-4</c:v>
                </c:pt>
                <c:pt idx="102">
                  <c:v>1.900000000000002E-4</c:v>
                </c:pt>
                <c:pt idx="103">
                  <c:v>1.8900000000000018E-4</c:v>
                </c:pt>
                <c:pt idx="104">
                  <c:v>1.8900000000000018E-4</c:v>
                </c:pt>
                <c:pt idx="105">
                  <c:v>1.8800000000000012E-4</c:v>
                </c:pt>
                <c:pt idx="106">
                  <c:v>1.8800000000000012E-4</c:v>
                </c:pt>
                <c:pt idx="107">
                  <c:v>1.8700000000000013E-4</c:v>
                </c:pt>
                <c:pt idx="108">
                  <c:v>1.8700000000000013E-4</c:v>
                </c:pt>
                <c:pt idx="109">
                  <c:v>1.8500000000000019E-4</c:v>
                </c:pt>
                <c:pt idx="110">
                  <c:v>1.8500000000000019E-4</c:v>
                </c:pt>
                <c:pt idx="111">
                  <c:v>1.8500000000000019E-4</c:v>
                </c:pt>
                <c:pt idx="112">
                  <c:v>1.8200000000000017E-4</c:v>
                </c:pt>
                <c:pt idx="113">
                  <c:v>1.8100000000000017E-4</c:v>
                </c:pt>
                <c:pt idx="114">
                  <c:v>1.8100000000000017E-4</c:v>
                </c:pt>
                <c:pt idx="115">
                  <c:v>1.8000000000000017E-4</c:v>
                </c:pt>
                <c:pt idx="116">
                  <c:v>1.7800000000000015E-4</c:v>
                </c:pt>
                <c:pt idx="117">
                  <c:v>1.770000000000001E-4</c:v>
                </c:pt>
                <c:pt idx="118">
                  <c:v>1.7600000000000019E-4</c:v>
                </c:pt>
                <c:pt idx="119">
                  <c:v>1.7600000000000019E-4</c:v>
                </c:pt>
                <c:pt idx="120">
                  <c:v>1.7600000000000019E-4</c:v>
                </c:pt>
                <c:pt idx="121">
                  <c:v>1.7500000000000016E-4</c:v>
                </c:pt>
                <c:pt idx="122">
                  <c:v>1.7500000000000016E-4</c:v>
                </c:pt>
                <c:pt idx="123">
                  <c:v>1.7400000000000019E-4</c:v>
                </c:pt>
                <c:pt idx="124">
                  <c:v>1.7400000000000019E-4</c:v>
                </c:pt>
                <c:pt idx="125">
                  <c:v>1.7300000000000014E-4</c:v>
                </c:pt>
                <c:pt idx="126">
                  <c:v>1.7200000000000017E-4</c:v>
                </c:pt>
                <c:pt idx="127">
                  <c:v>1.7100000000000012E-4</c:v>
                </c:pt>
                <c:pt idx="128">
                  <c:v>1.7100000000000012E-4</c:v>
                </c:pt>
                <c:pt idx="129">
                  <c:v>1.7100000000000012E-4</c:v>
                </c:pt>
                <c:pt idx="130">
                  <c:v>1.7000000000000012E-4</c:v>
                </c:pt>
                <c:pt idx="131">
                  <c:v>1.7000000000000012E-4</c:v>
                </c:pt>
                <c:pt idx="132">
                  <c:v>1.7000000000000012E-4</c:v>
                </c:pt>
                <c:pt idx="133">
                  <c:v>1.7000000000000012E-4</c:v>
                </c:pt>
                <c:pt idx="134">
                  <c:v>1.6900000000000012E-4</c:v>
                </c:pt>
                <c:pt idx="135">
                  <c:v>1.6800000000000013E-4</c:v>
                </c:pt>
                <c:pt idx="136">
                  <c:v>1.6500000000000016E-4</c:v>
                </c:pt>
                <c:pt idx="137">
                  <c:v>1.6400000000000016E-4</c:v>
                </c:pt>
                <c:pt idx="138">
                  <c:v>1.6400000000000016E-4</c:v>
                </c:pt>
                <c:pt idx="139">
                  <c:v>1.6400000000000016E-4</c:v>
                </c:pt>
                <c:pt idx="140">
                  <c:v>1.6400000000000016E-4</c:v>
                </c:pt>
                <c:pt idx="141">
                  <c:v>1.6400000000000016E-4</c:v>
                </c:pt>
                <c:pt idx="142">
                  <c:v>1.6300000000000017E-4</c:v>
                </c:pt>
                <c:pt idx="143">
                  <c:v>1.6200000000000017E-4</c:v>
                </c:pt>
                <c:pt idx="144">
                  <c:v>1.6000000000000018E-4</c:v>
                </c:pt>
                <c:pt idx="145">
                  <c:v>1.6000000000000018E-4</c:v>
                </c:pt>
                <c:pt idx="146">
                  <c:v>1.590000000000001E-4</c:v>
                </c:pt>
                <c:pt idx="147">
                  <c:v>1.590000000000001E-4</c:v>
                </c:pt>
                <c:pt idx="148">
                  <c:v>1.580000000000001E-4</c:v>
                </c:pt>
                <c:pt idx="149">
                  <c:v>1.5700000000000013E-4</c:v>
                </c:pt>
                <c:pt idx="150">
                  <c:v>1.5700000000000013E-4</c:v>
                </c:pt>
                <c:pt idx="151">
                  <c:v>1.5300000000000014E-4</c:v>
                </c:pt>
                <c:pt idx="152">
                  <c:v>1.5200000000000012E-4</c:v>
                </c:pt>
                <c:pt idx="153">
                  <c:v>1.5200000000000012E-4</c:v>
                </c:pt>
                <c:pt idx="154">
                  <c:v>1.5100000000000009E-4</c:v>
                </c:pt>
                <c:pt idx="155">
                  <c:v>1.5100000000000009E-4</c:v>
                </c:pt>
                <c:pt idx="156">
                  <c:v>1.5000000000000007E-4</c:v>
                </c:pt>
                <c:pt idx="157">
                  <c:v>1.5000000000000007E-4</c:v>
                </c:pt>
                <c:pt idx="158">
                  <c:v>1.4899999999999999E-4</c:v>
                </c:pt>
                <c:pt idx="159">
                  <c:v>1.4799999999999999E-4</c:v>
                </c:pt>
                <c:pt idx="160">
                  <c:v>1.4799999999999999E-4</c:v>
                </c:pt>
                <c:pt idx="161">
                  <c:v>1.4700000000000013E-4</c:v>
                </c:pt>
                <c:pt idx="162">
                  <c:v>1.4600000000000011E-4</c:v>
                </c:pt>
                <c:pt idx="163">
                  <c:v>1.4500000000000011E-4</c:v>
                </c:pt>
                <c:pt idx="164">
                  <c:v>1.4500000000000011E-4</c:v>
                </c:pt>
                <c:pt idx="165">
                  <c:v>1.4500000000000011E-4</c:v>
                </c:pt>
                <c:pt idx="166">
                  <c:v>1.4500000000000011E-4</c:v>
                </c:pt>
                <c:pt idx="167">
                  <c:v>1.4400000000000008E-4</c:v>
                </c:pt>
                <c:pt idx="168">
                  <c:v>1.4400000000000008E-4</c:v>
                </c:pt>
                <c:pt idx="169">
                  <c:v>1.4300000000000009E-4</c:v>
                </c:pt>
                <c:pt idx="170">
                  <c:v>1.4200000000000009E-4</c:v>
                </c:pt>
                <c:pt idx="171">
                  <c:v>1.4200000000000009E-4</c:v>
                </c:pt>
                <c:pt idx="172">
                  <c:v>1.4200000000000009E-4</c:v>
                </c:pt>
                <c:pt idx="173">
                  <c:v>1.4100000000000009E-4</c:v>
                </c:pt>
                <c:pt idx="174">
                  <c:v>1.4000000000000001E-4</c:v>
                </c:pt>
                <c:pt idx="175">
                  <c:v>1.4000000000000001E-4</c:v>
                </c:pt>
                <c:pt idx="176">
                  <c:v>1.4000000000000001E-4</c:v>
                </c:pt>
                <c:pt idx="177">
                  <c:v>1.4000000000000001E-4</c:v>
                </c:pt>
                <c:pt idx="178">
                  <c:v>1.380000000000001E-4</c:v>
                </c:pt>
                <c:pt idx="179">
                  <c:v>1.380000000000001E-4</c:v>
                </c:pt>
                <c:pt idx="180">
                  <c:v>1.380000000000001E-4</c:v>
                </c:pt>
                <c:pt idx="181">
                  <c:v>1.3700000000000013E-4</c:v>
                </c:pt>
                <c:pt idx="182">
                  <c:v>1.3700000000000013E-4</c:v>
                </c:pt>
                <c:pt idx="183">
                  <c:v>1.3600000000000013E-4</c:v>
                </c:pt>
                <c:pt idx="184">
                  <c:v>1.3600000000000013E-4</c:v>
                </c:pt>
                <c:pt idx="185">
                  <c:v>1.3400000000000014E-4</c:v>
                </c:pt>
                <c:pt idx="186">
                  <c:v>1.3400000000000014E-4</c:v>
                </c:pt>
                <c:pt idx="187">
                  <c:v>1.3400000000000014E-4</c:v>
                </c:pt>
                <c:pt idx="188">
                  <c:v>1.3400000000000014E-4</c:v>
                </c:pt>
                <c:pt idx="189">
                  <c:v>1.3400000000000014E-4</c:v>
                </c:pt>
                <c:pt idx="190">
                  <c:v>1.3400000000000014E-4</c:v>
                </c:pt>
                <c:pt idx="191">
                  <c:v>1.3300000000000017E-4</c:v>
                </c:pt>
                <c:pt idx="192">
                  <c:v>1.3300000000000017E-4</c:v>
                </c:pt>
                <c:pt idx="193">
                  <c:v>1.3300000000000017E-4</c:v>
                </c:pt>
                <c:pt idx="194">
                  <c:v>1.3200000000000012E-4</c:v>
                </c:pt>
                <c:pt idx="195">
                  <c:v>1.3200000000000012E-4</c:v>
                </c:pt>
                <c:pt idx="196">
                  <c:v>1.3200000000000012E-4</c:v>
                </c:pt>
                <c:pt idx="197">
                  <c:v>1.3200000000000012E-4</c:v>
                </c:pt>
                <c:pt idx="198">
                  <c:v>1.3200000000000012E-4</c:v>
                </c:pt>
                <c:pt idx="199">
                  <c:v>1.3100000000000009E-4</c:v>
                </c:pt>
                <c:pt idx="200">
                  <c:v>1.3100000000000009E-4</c:v>
                </c:pt>
                <c:pt idx="201">
                  <c:v>1.2999999999999999E-4</c:v>
                </c:pt>
                <c:pt idx="202">
                  <c:v>1.2999999999999999E-4</c:v>
                </c:pt>
                <c:pt idx="203">
                  <c:v>1.2999999999999999E-4</c:v>
                </c:pt>
                <c:pt idx="204">
                  <c:v>1.2999999999999999E-4</c:v>
                </c:pt>
                <c:pt idx="205">
                  <c:v>1.2999999999999999E-4</c:v>
                </c:pt>
                <c:pt idx="206">
                  <c:v>1.2899999999999999E-4</c:v>
                </c:pt>
                <c:pt idx="207">
                  <c:v>1.2899999999999999E-4</c:v>
                </c:pt>
                <c:pt idx="208">
                  <c:v>1.2899999999999999E-4</c:v>
                </c:pt>
                <c:pt idx="209">
                  <c:v>1.2799999999999999E-4</c:v>
                </c:pt>
                <c:pt idx="210">
                  <c:v>1.2799999999999999E-4</c:v>
                </c:pt>
                <c:pt idx="211">
                  <c:v>1.2700000000000011E-4</c:v>
                </c:pt>
                <c:pt idx="212">
                  <c:v>1.2700000000000011E-4</c:v>
                </c:pt>
                <c:pt idx="213">
                  <c:v>1.2500000000000008E-4</c:v>
                </c:pt>
                <c:pt idx="214">
                  <c:v>1.2500000000000008E-4</c:v>
                </c:pt>
                <c:pt idx="215">
                  <c:v>1.2500000000000008E-4</c:v>
                </c:pt>
                <c:pt idx="216">
                  <c:v>1.2400000000000009E-4</c:v>
                </c:pt>
                <c:pt idx="217">
                  <c:v>1.2400000000000009E-4</c:v>
                </c:pt>
                <c:pt idx="218">
                  <c:v>1.2400000000000009E-4</c:v>
                </c:pt>
                <c:pt idx="219">
                  <c:v>1.2400000000000009E-4</c:v>
                </c:pt>
                <c:pt idx="220">
                  <c:v>1.2400000000000009E-4</c:v>
                </c:pt>
                <c:pt idx="221">
                  <c:v>1.2300000000000009E-4</c:v>
                </c:pt>
                <c:pt idx="222">
                  <c:v>1.2300000000000009E-4</c:v>
                </c:pt>
                <c:pt idx="223">
                  <c:v>1.2200000000000009E-4</c:v>
                </c:pt>
                <c:pt idx="224">
                  <c:v>1.210000000000001E-4</c:v>
                </c:pt>
                <c:pt idx="225">
                  <c:v>1.210000000000001E-4</c:v>
                </c:pt>
                <c:pt idx="226">
                  <c:v>1.210000000000001E-4</c:v>
                </c:pt>
                <c:pt idx="227">
                  <c:v>1.2000000000000007E-4</c:v>
                </c:pt>
                <c:pt idx="228">
                  <c:v>1.1900000000000015E-4</c:v>
                </c:pt>
                <c:pt idx="229">
                  <c:v>1.1900000000000015E-4</c:v>
                </c:pt>
                <c:pt idx="230">
                  <c:v>1.1900000000000015E-4</c:v>
                </c:pt>
                <c:pt idx="231">
                  <c:v>1.1900000000000015E-4</c:v>
                </c:pt>
                <c:pt idx="232">
                  <c:v>1.1900000000000015E-4</c:v>
                </c:pt>
                <c:pt idx="233">
                  <c:v>1.1900000000000015E-4</c:v>
                </c:pt>
                <c:pt idx="234">
                  <c:v>1.1800000000000013E-4</c:v>
                </c:pt>
                <c:pt idx="235">
                  <c:v>1.1800000000000013E-4</c:v>
                </c:pt>
                <c:pt idx="236">
                  <c:v>1.1800000000000013E-4</c:v>
                </c:pt>
                <c:pt idx="237">
                  <c:v>1.1800000000000013E-4</c:v>
                </c:pt>
                <c:pt idx="238">
                  <c:v>1.1800000000000013E-4</c:v>
                </c:pt>
                <c:pt idx="239">
                  <c:v>1.1700000000000013E-4</c:v>
                </c:pt>
                <c:pt idx="240">
                  <c:v>1.1700000000000013E-4</c:v>
                </c:pt>
                <c:pt idx="241">
                  <c:v>1.1500000000000013E-4</c:v>
                </c:pt>
                <c:pt idx="242">
                  <c:v>1.1500000000000013E-4</c:v>
                </c:pt>
                <c:pt idx="243">
                  <c:v>1.1500000000000013E-4</c:v>
                </c:pt>
                <c:pt idx="244">
                  <c:v>1.1500000000000013E-4</c:v>
                </c:pt>
                <c:pt idx="245">
                  <c:v>1.1400000000000013E-4</c:v>
                </c:pt>
                <c:pt idx="246">
                  <c:v>1.1300000000000013E-4</c:v>
                </c:pt>
                <c:pt idx="247">
                  <c:v>1.1200000000000012E-4</c:v>
                </c:pt>
                <c:pt idx="248">
                  <c:v>1.1200000000000012E-4</c:v>
                </c:pt>
                <c:pt idx="249">
                  <c:v>1.1100000000000012E-4</c:v>
                </c:pt>
                <c:pt idx="250">
                  <c:v>1.1100000000000012E-4</c:v>
                </c:pt>
                <c:pt idx="251">
                  <c:v>1.1100000000000012E-4</c:v>
                </c:pt>
                <c:pt idx="252">
                  <c:v>1.1100000000000012E-4</c:v>
                </c:pt>
                <c:pt idx="253">
                  <c:v>1.100000000000001E-4</c:v>
                </c:pt>
                <c:pt idx="254">
                  <c:v>1.100000000000001E-4</c:v>
                </c:pt>
                <c:pt idx="255">
                  <c:v>1.100000000000001E-4</c:v>
                </c:pt>
                <c:pt idx="256">
                  <c:v>1.090000000000001E-4</c:v>
                </c:pt>
                <c:pt idx="257">
                  <c:v>1.090000000000001E-4</c:v>
                </c:pt>
                <c:pt idx="258">
                  <c:v>1.0800000000000012E-4</c:v>
                </c:pt>
                <c:pt idx="259">
                  <c:v>1.0800000000000012E-4</c:v>
                </c:pt>
                <c:pt idx="260">
                  <c:v>1.0800000000000012E-4</c:v>
                </c:pt>
                <c:pt idx="261">
                  <c:v>1.0700000000000012E-4</c:v>
                </c:pt>
                <c:pt idx="262">
                  <c:v>1.0700000000000012E-4</c:v>
                </c:pt>
                <c:pt idx="263">
                  <c:v>1.0700000000000012E-4</c:v>
                </c:pt>
                <c:pt idx="264">
                  <c:v>1.0700000000000012E-4</c:v>
                </c:pt>
                <c:pt idx="265">
                  <c:v>1.060000000000001E-4</c:v>
                </c:pt>
                <c:pt idx="266">
                  <c:v>1.060000000000001E-4</c:v>
                </c:pt>
                <c:pt idx="267">
                  <c:v>1.060000000000001E-4</c:v>
                </c:pt>
                <c:pt idx="268">
                  <c:v>1.060000000000001E-4</c:v>
                </c:pt>
                <c:pt idx="269">
                  <c:v>1.0500000000000007E-4</c:v>
                </c:pt>
                <c:pt idx="270">
                  <c:v>1.0500000000000007E-4</c:v>
                </c:pt>
                <c:pt idx="271">
                  <c:v>1.0500000000000007E-4</c:v>
                </c:pt>
                <c:pt idx="272">
                  <c:v>1.0500000000000007E-4</c:v>
                </c:pt>
                <c:pt idx="273">
                  <c:v>1.0500000000000007E-4</c:v>
                </c:pt>
                <c:pt idx="274">
                  <c:v>1.0399999999999998E-4</c:v>
                </c:pt>
                <c:pt idx="275">
                  <c:v>1.0399999999999998E-4</c:v>
                </c:pt>
                <c:pt idx="276">
                  <c:v>1.0399999999999998E-4</c:v>
                </c:pt>
                <c:pt idx="277">
                  <c:v>1.0399999999999998E-4</c:v>
                </c:pt>
                <c:pt idx="278">
                  <c:v>1.0300000000000009E-4</c:v>
                </c:pt>
                <c:pt idx="279">
                  <c:v>1.0200000000000009E-4</c:v>
                </c:pt>
                <c:pt idx="280">
                  <c:v>1.0200000000000009E-4</c:v>
                </c:pt>
                <c:pt idx="281">
                  <c:v>1.0100000000000007E-4</c:v>
                </c:pt>
                <c:pt idx="282">
                  <c:v>1.0000000000000007E-4</c:v>
                </c:pt>
                <c:pt idx="283">
                  <c:v>1.0000000000000007E-4</c:v>
                </c:pt>
                <c:pt idx="284">
                  <c:v>9.9900000000000097E-5</c:v>
                </c:pt>
                <c:pt idx="285">
                  <c:v>9.9800000000000081E-5</c:v>
                </c:pt>
                <c:pt idx="286">
                  <c:v>9.9100000000000105E-5</c:v>
                </c:pt>
                <c:pt idx="287">
                  <c:v>9.8600000000000133E-5</c:v>
                </c:pt>
                <c:pt idx="288">
                  <c:v>9.8500000000000131E-5</c:v>
                </c:pt>
                <c:pt idx="289">
                  <c:v>9.8200000000000097E-5</c:v>
                </c:pt>
                <c:pt idx="290">
                  <c:v>9.7900000000000089E-5</c:v>
                </c:pt>
                <c:pt idx="291">
                  <c:v>9.7600000000000082E-5</c:v>
                </c:pt>
                <c:pt idx="292">
                  <c:v>9.7200000000000045E-5</c:v>
                </c:pt>
                <c:pt idx="293">
                  <c:v>9.6700000000000074E-5</c:v>
                </c:pt>
                <c:pt idx="294">
                  <c:v>9.6400000000000066E-5</c:v>
                </c:pt>
                <c:pt idx="295">
                  <c:v>9.6100000000000086E-5</c:v>
                </c:pt>
                <c:pt idx="296">
                  <c:v>9.580000000000012E-5</c:v>
                </c:pt>
                <c:pt idx="297">
                  <c:v>9.5300000000000067E-5</c:v>
                </c:pt>
                <c:pt idx="298">
                  <c:v>9.4900000000000098E-5</c:v>
                </c:pt>
                <c:pt idx="299">
                  <c:v>9.4600000000000117E-5</c:v>
                </c:pt>
                <c:pt idx="300">
                  <c:v>9.4200000000000135E-5</c:v>
                </c:pt>
                <c:pt idx="301">
                  <c:v>9.4100000000000105E-5</c:v>
                </c:pt>
                <c:pt idx="302">
                  <c:v>9.400000000000013E-5</c:v>
                </c:pt>
                <c:pt idx="303">
                  <c:v>9.39000000000001E-5</c:v>
                </c:pt>
                <c:pt idx="304">
                  <c:v>9.3800000000000112E-5</c:v>
                </c:pt>
                <c:pt idx="305">
                  <c:v>9.360000000000012E-5</c:v>
                </c:pt>
                <c:pt idx="306">
                  <c:v>9.360000000000012E-5</c:v>
                </c:pt>
                <c:pt idx="307">
                  <c:v>9.2700000000000071E-5</c:v>
                </c:pt>
                <c:pt idx="308">
                  <c:v>9.210000000000007E-5</c:v>
                </c:pt>
                <c:pt idx="309">
                  <c:v>9.210000000000007E-5</c:v>
                </c:pt>
                <c:pt idx="310">
                  <c:v>9.2000000000000054E-5</c:v>
                </c:pt>
                <c:pt idx="311">
                  <c:v>9.1900000000000106E-5</c:v>
                </c:pt>
                <c:pt idx="312">
                  <c:v>9.1900000000000106E-5</c:v>
                </c:pt>
                <c:pt idx="313">
                  <c:v>9.1500000000000096E-5</c:v>
                </c:pt>
                <c:pt idx="314">
                  <c:v>9.1500000000000096E-5</c:v>
                </c:pt>
                <c:pt idx="315">
                  <c:v>9.1500000000000096E-5</c:v>
                </c:pt>
                <c:pt idx="316">
                  <c:v>9.1200000000000048E-5</c:v>
                </c:pt>
                <c:pt idx="317">
                  <c:v>9.0900000000000082E-5</c:v>
                </c:pt>
                <c:pt idx="318">
                  <c:v>9.0700000000000104E-5</c:v>
                </c:pt>
                <c:pt idx="319">
                  <c:v>9.0600000000000088E-5</c:v>
                </c:pt>
                <c:pt idx="320">
                  <c:v>9.0600000000000088E-5</c:v>
                </c:pt>
                <c:pt idx="321">
                  <c:v>9.0300000000000067E-5</c:v>
                </c:pt>
                <c:pt idx="322">
                  <c:v>9.0300000000000067E-5</c:v>
                </c:pt>
                <c:pt idx="323">
                  <c:v>9.0200000000000092E-5</c:v>
                </c:pt>
                <c:pt idx="324">
                  <c:v>9.0100000000000089E-5</c:v>
                </c:pt>
                <c:pt idx="325">
                  <c:v>8.9900000000000085E-5</c:v>
                </c:pt>
                <c:pt idx="326">
                  <c:v>8.9500000000000102E-5</c:v>
                </c:pt>
                <c:pt idx="327">
                  <c:v>8.9500000000000102E-5</c:v>
                </c:pt>
                <c:pt idx="328">
                  <c:v>8.9200000000000081E-5</c:v>
                </c:pt>
                <c:pt idx="329">
                  <c:v>8.9100000000000119E-5</c:v>
                </c:pt>
                <c:pt idx="330">
                  <c:v>8.9100000000000119E-5</c:v>
                </c:pt>
                <c:pt idx="331">
                  <c:v>8.8900000000000087E-5</c:v>
                </c:pt>
                <c:pt idx="332">
                  <c:v>8.870000000000011E-5</c:v>
                </c:pt>
                <c:pt idx="333">
                  <c:v>8.8000000000000079E-5</c:v>
                </c:pt>
                <c:pt idx="334">
                  <c:v>8.7600000000000069E-5</c:v>
                </c:pt>
                <c:pt idx="335">
                  <c:v>8.7500000000000108E-5</c:v>
                </c:pt>
                <c:pt idx="336">
                  <c:v>8.7300000000000048E-5</c:v>
                </c:pt>
                <c:pt idx="337">
                  <c:v>8.7300000000000048E-5</c:v>
                </c:pt>
                <c:pt idx="338">
                  <c:v>8.7000000000000055E-5</c:v>
                </c:pt>
                <c:pt idx="339">
                  <c:v>8.7000000000000055E-5</c:v>
                </c:pt>
                <c:pt idx="340">
                  <c:v>8.6800000000000091E-5</c:v>
                </c:pt>
                <c:pt idx="341">
                  <c:v>8.6700000000000075E-5</c:v>
                </c:pt>
                <c:pt idx="342">
                  <c:v>8.6700000000000075E-5</c:v>
                </c:pt>
                <c:pt idx="343">
                  <c:v>8.6600000000000099E-5</c:v>
                </c:pt>
                <c:pt idx="344">
                  <c:v>8.6600000000000099E-5</c:v>
                </c:pt>
                <c:pt idx="345">
                  <c:v>8.6300000000000065E-5</c:v>
                </c:pt>
                <c:pt idx="346">
                  <c:v>8.6200000000000089E-5</c:v>
                </c:pt>
                <c:pt idx="347">
                  <c:v>8.6000000000000071E-5</c:v>
                </c:pt>
                <c:pt idx="348">
                  <c:v>8.5800000000000107E-5</c:v>
                </c:pt>
                <c:pt idx="349">
                  <c:v>8.5800000000000107E-5</c:v>
                </c:pt>
                <c:pt idx="350">
                  <c:v>8.5600000000000116E-5</c:v>
                </c:pt>
                <c:pt idx="351">
                  <c:v>8.55000000000001E-5</c:v>
                </c:pt>
                <c:pt idx="352">
                  <c:v>8.55000000000001E-5</c:v>
                </c:pt>
                <c:pt idx="353">
                  <c:v>8.540000000000007E-5</c:v>
                </c:pt>
                <c:pt idx="354">
                  <c:v>8.5300000000000054E-5</c:v>
                </c:pt>
                <c:pt idx="355">
                  <c:v>8.4600000000000118E-5</c:v>
                </c:pt>
                <c:pt idx="356">
                  <c:v>8.4500000000000102E-5</c:v>
                </c:pt>
                <c:pt idx="357">
                  <c:v>8.410000000000012E-5</c:v>
                </c:pt>
                <c:pt idx="358">
                  <c:v>8.4000000000000104E-5</c:v>
                </c:pt>
                <c:pt idx="359">
                  <c:v>8.3900000000000088E-5</c:v>
                </c:pt>
                <c:pt idx="360">
                  <c:v>8.3900000000000088E-5</c:v>
                </c:pt>
                <c:pt idx="361">
                  <c:v>8.3600000000000162E-5</c:v>
                </c:pt>
                <c:pt idx="362">
                  <c:v>8.3300000000000073E-5</c:v>
                </c:pt>
                <c:pt idx="363">
                  <c:v>8.3200000000000084E-5</c:v>
                </c:pt>
                <c:pt idx="364">
                  <c:v>8.3200000000000084E-5</c:v>
                </c:pt>
                <c:pt idx="365">
                  <c:v>8.300000000000012E-5</c:v>
                </c:pt>
                <c:pt idx="366">
                  <c:v>8.2900000000000063E-5</c:v>
                </c:pt>
                <c:pt idx="367">
                  <c:v>8.2900000000000063E-5</c:v>
                </c:pt>
                <c:pt idx="368">
                  <c:v>8.2800000000000047E-5</c:v>
                </c:pt>
                <c:pt idx="369">
                  <c:v>8.2800000000000047E-5</c:v>
                </c:pt>
                <c:pt idx="370">
                  <c:v>8.260000000000007E-5</c:v>
                </c:pt>
                <c:pt idx="371">
                  <c:v>8.2500000000000081E-5</c:v>
                </c:pt>
                <c:pt idx="372">
                  <c:v>8.2300000000000062E-5</c:v>
                </c:pt>
                <c:pt idx="373">
                  <c:v>8.2300000000000062E-5</c:v>
                </c:pt>
                <c:pt idx="374">
                  <c:v>8.2000000000000028E-5</c:v>
                </c:pt>
                <c:pt idx="375">
                  <c:v>8.1900000000000066E-5</c:v>
                </c:pt>
                <c:pt idx="376">
                  <c:v>8.1800000000000091E-5</c:v>
                </c:pt>
                <c:pt idx="377">
                  <c:v>8.1700000000000075E-5</c:v>
                </c:pt>
                <c:pt idx="378">
                  <c:v>8.1400000000000027E-5</c:v>
                </c:pt>
                <c:pt idx="379">
                  <c:v>8.1200000000000063E-5</c:v>
                </c:pt>
                <c:pt idx="380">
                  <c:v>8.1000000000000072E-5</c:v>
                </c:pt>
                <c:pt idx="381">
                  <c:v>8.1000000000000072E-5</c:v>
                </c:pt>
                <c:pt idx="382">
                  <c:v>8.0800000000000107E-5</c:v>
                </c:pt>
                <c:pt idx="383">
                  <c:v>8.0700000000000091E-5</c:v>
                </c:pt>
                <c:pt idx="384">
                  <c:v>8.0400000000000043E-5</c:v>
                </c:pt>
                <c:pt idx="385">
                  <c:v>8.0400000000000043E-5</c:v>
                </c:pt>
                <c:pt idx="386">
                  <c:v>8.0200000000000066E-5</c:v>
                </c:pt>
                <c:pt idx="387">
                  <c:v>7.9600000000000078E-5</c:v>
                </c:pt>
                <c:pt idx="388">
                  <c:v>7.910000000000008E-5</c:v>
                </c:pt>
                <c:pt idx="389">
                  <c:v>7.8700000000000083E-5</c:v>
                </c:pt>
                <c:pt idx="390">
                  <c:v>7.8700000000000083E-5</c:v>
                </c:pt>
                <c:pt idx="391">
                  <c:v>7.8600000000000054E-5</c:v>
                </c:pt>
                <c:pt idx="392">
                  <c:v>7.8500000000000051E-5</c:v>
                </c:pt>
                <c:pt idx="393">
                  <c:v>7.8100000000000069E-5</c:v>
                </c:pt>
                <c:pt idx="394">
                  <c:v>7.800000000000008E-5</c:v>
                </c:pt>
                <c:pt idx="395">
                  <c:v>7.7800000000000075E-5</c:v>
                </c:pt>
                <c:pt idx="396">
                  <c:v>7.7500000000000081E-5</c:v>
                </c:pt>
                <c:pt idx="397">
                  <c:v>7.7500000000000081E-5</c:v>
                </c:pt>
                <c:pt idx="398">
                  <c:v>7.7300000000000076E-5</c:v>
                </c:pt>
                <c:pt idx="399">
                  <c:v>7.6700000000000062E-5</c:v>
                </c:pt>
                <c:pt idx="400">
                  <c:v>7.6700000000000062E-5</c:v>
                </c:pt>
                <c:pt idx="401">
                  <c:v>7.6500000000000057E-5</c:v>
                </c:pt>
                <c:pt idx="402">
                  <c:v>7.6500000000000057E-5</c:v>
                </c:pt>
                <c:pt idx="403">
                  <c:v>7.6400000000000068E-5</c:v>
                </c:pt>
                <c:pt idx="404">
                  <c:v>7.6000000000000072E-5</c:v>
                </c:pt>
                <c:pt idx="405">
                  <c:v>7.5800000000000081E-5</c:v>
                </c:pt>
                <c:pt idx="406">
                  <c:v>7.5800000000000081E-5</c:v>
                </c:pt>
                <c:pt idx="407">
                  <c:v>7.5800000000000081E-5</c:v>
                </c:pt>
                <c:pt idx="408">
                  <c:v>7.5500000000000073E-5</c:v>
                </c:pt>
                <c:pt idx="409">
                  <c:v>7.510000000000005E-5</c:v>
                </c:pt>
                <c:pt idx="410">
                  <c:v>7.4900000000000099E-5</c:v>
                </c:pt>
                <c:pt idx="411">
                  <c:v>7.4800000000000083E-5</c:v>
                </c:pt>
                <c:pt idx="412">
                  <c:v>7.450000000000009E-5</c:v>
                </c:pt>
                <c:pt idx="413">
                  <c:v>7.4200000000000069E-5</c:v>
                </c:pt>
                <c:pt idx="414">
                  <c:v>7.4000000000000064E-5</c:v>
                </c:pt>
                <c:pt idx="415">
                  <c:v>7.3200000000000072E-5</c:v>
                </c:pt>
                <c:pt idx="416">
                  <c:v>7.3100000000000056E-5</c:v>
                </c:pt>
                <c:pt idx="417">
                  <c:v>7.2900000000000078E-5</c:v>
                </c:pt>
                <c:pt idx="418">
                  <c:v>7.2900000000000078E-5</c:v>
                </c:pt>
                <c:pt idx="419">
                  <c:v>7.2800000000000062E-5</c:v>
                </c:pt>
                <c:pt idx="420">
                  <c:v>7.27000000000001E-5</c:v>
                </c:pt>
                <c:pt idx="421">
                  <c:v>7.2300000000000063E-5</c:v>
                </c:pt>
                <c:pt idx="422">
                  <c:v>7.2300000000000063E-5</c:v>
                </c:pt>
                <c:pt idx="423">
                  <c:v>7.2300000000000063E-5</c:v>
                </c:pt>
                <c:pt idx="424">
                  <c:v>7.2100000000000072E-5</c:v>
                </c:pt>
                <c:pt idx="425">
                  <c:v>7.2100000000000072E-5</c:v>
                </c:pt>
                <c:pt idx="426">
                  <c:v>7.200000000000007E-5</c:v>
                </c:pt>
                <c:pt idx="427">
                  <c:v>7.1800000000000051E-5</c:v>
                </c:pt>
                <c:pt idx="428">
                  <c:v>7.1800000000000051E-5</c:v>
                </c:pt>
                <c:pt idx="429">
                  <c:v>7.1800000000000051E-5</c:v>
                </c:pt>
                <c:pt idx="430">
                  <c:v>7.1400000000000055E-5</c:v>
                </c:pt>
                <c:pt idx="431">
                  <c:v>7.1300000000000053E-5</c:v>
                </c:pt>
                <c:pt idx="432">
                  <c:v>7.1200000000000023E-5</c:v>
                </c:pt>
                <c:pt idx="433">
                  <c:v>7.0800000000000068E-5</c:v>
                </c:pt>
                <c:pt idx="434">
                  <c:v>7.0700000000000052E-5</c:v>
                </c:pt>
                <c:pt idx="435">
                  <c:v>7.0700000000000052E-5</c:v>
                </c:pt>
                <c:pt idx="436">
                  <c:v>7.0500000000000074E-5</c:v>
                </c:pt>
                <c:pt idx="437">
                  <c:v>7.0400000000000058E-5</c:v>
                </c:pt>
                <c:pt idx="438">
                  <c:v>7.0400000000000058E-5</c:v>
                </c:pt>
                <c:pt idx="439">
                  <c:v>7.0300000000000082E-5</c:v>
                </c:pt>
                <c:pt idx="440">
                  <c:v>6.9900000000000086E-5</c:v>
                </c:pt>
                <c:pt idx="441">
                  <c:v>6.9800000000000084E-5</c:v>
                </c:pt>
                <c:pt idx="442">
                  <c:v>6.9800000000000084E-5</c:v>
                </c:pt>
                <c:pt idx="443">
                  <c:v>6.9600000000000079E-5</c:v>
                </c:pt>
                <c:pt idx="444">
                  <c:v>6.9600000000000079E-5</c:v>
                </c:pt>
                <c:pt idx="445">
                  <c:v>6.8600000000000055E-5</c:v>
                </c:pt>
                <c:pt idx="446">
                  <c:v>6.840000000000005E-5</c:v>
                </c:pt>
                <c:pt idx="447">
                  <c:v>6.840000000000005E-5</c:v>
                </c:pt>
                <c:pt idx="448">
                  <c:v>6.840000000000005E-5</c:v>
                </c:pt>
                <c:pt idx="449">
                  <c:v>6.8300000000000075E-5</c:v>
                </c:pt>
                <c:pt idx="450">
                  <c:v>6.8300000000000075E-5</c:v>
                </c:pt>
                <c:pt idx="451">
                  <c:v>6.8200000000000045E-5</c:v>
                </c:pt>
                <c:pt idx="452">
                  <c:v>6.8100000000000056E-5</c:v>
                </c:pt>
                <c:pt idx="453">
                  <c:v>6.7900000000000051E-5</c:v>
                </c:pt>
                <c:pt idx="454">
                  <c:v>6.7200000000000048E-5</c:v>
                </c:pt>
                <c:pt idx="455">
                  <c:v>6.7100000000000072E-5</c:v>
                </c:pt>
                <c:pt idx="456">
                  <c:v>6.7100000000000072E-5</c:v>
                </c:pt>
                <c:pt idx="457">
                  <c:v>6.7100000000000072E-5</c:v>
                </c:pt>
                <c:pt idx="458">
                  <c:v>6.6800000000000052E-5</c:v>
                </c:pt>
                <c:pt idx="459">
                  <c:v>6.6600000000000033E-5</c:v>
                </c:pt>
                <c:pt idx="460">
                  <c:v>6.6300000000000039E-5</c:v>
                </c:pt>
                <c:pt idx="461">
                  <c:v>6.6300000000000039E-5</c:v>
                </c:pt>
                <c:pt idx="462">
                  <c:v>6.6300000000000039E-5</c:v>
                </c:pt>
                <c:pt idx="463">
                  <c:v>6.6200000000000023E-5</c:v>
                </c:pt>
                <c:pt idx="464">
                  <c:v>6.5800000000000068E-5</c:v>
                </c:pt>
                <c:pt idx="465">
                  <c:v>6.5800000000000068E-5</c:v>
                </c:pt>
                <c:pt idx="466">
                  <c:v>6.5700000000000079E-5</c:v>
                </c:pt>
                <c:pt idx="467">
                  <c:v>6.5100000000000051E-5</c:v>
                </c:pt>
                <c:pt idx="468">
                  <c:v>6.450000000000005E-5</c:v>
                </c:pt>
                <c:pt idx="469">
                  <c:v>6.450000000000005E-5</c:v>
                </c:pt>
                <c:pt idx="470">
                  <c:v>6.3900000000000049E-5</c:v>
                </c:pt>
                <c:pt idx="471">
                  <c:v>6.3900000000000049E-5</c:v>
                </c:pt>
                <c:pt idx="472">
                  <c:v>6.3800000000000074E-5</c:v>
                </c:pt>
                <c:pt idx="473">
                  <c:v>6.3700000000000058E-5</c:v>
                </c:pt>
                <c:pt idx="474">
                  <c:v>6.3200000000000032E-5</c:v>
                </c:pt>
                <c:pt idx="475">
                  <c:v>6.3200000000000032E-5</c:v>
                </c:pt>
                <c:pt idx="476">
                  <c:v>6.3000000000000054E-5</c:v>
                </c:pt>
                <c:pt idx="477">
                  <c:v>6.2700000000000074E-5</c:v>
                </c:pt>
                <c:pt idx="478">
                  <c:v>6.2600000000000058E-5</c:v>
                </c:pt>
                <c:pt idx="479">
                  <c:v>6.2500000000000056E-5</c:v>
                </c:pt>
                <c:pt idx="480">
                  <c:v>6.2400000000000067E-5</c:v>
                </c:pt>
                <c:pt idx="481">
                  <c:v>6.2300000000000051E-5</c:v>
                </c:pt>
                <c:pt idx="482">
                  <c:v>6.2300000000000051E-5</c:v>
                </c:pt>
                <c:pt idx="483">
                  <c:v>6.1900000000000054E-5</c:v>
                </c:pt>
                <c:pt idx="484">
                  <c:v>6.170000000000005E-5</c:v>
                </c:pt>
                <c:pt idx="485">
                  <c:v>6.130000000000004E-5</c:v>
                </c:pt>
                <c:pt idx="486">
                  <c:v>6.1200000000000024E-5</c:v>
                </c:pt>
                <c:pt idx="487">
                  <c:v>6.1100000000000035E-5</c:v>
                </c:pt>
                <c:pt idx="488">
                  <c:v>6.0800000000000062E-5</c:v>
                </c:pt>
                <c:pt idx="489">
                  <c:v>6.0600000000000036E-5</c:v>
                </c:pt>
                <c:pt idx="490">
                  <c:v>6.0500000000000041E-5</c:v>
                </c:pt>
                <c:pt idx="491">
                  <c:v>6.0000000000000049E-5</c:v>
                </c:pt>
                <c:pt idx="492">
                  <c:v>5.9800000000000071E-5</c:v>
                </c:pt>
                <c:pt idx="493">
                  <c:v>5.9700000000000082E-5</c:v>
                </c:pt>
                <c:pt idx="494">
                  <c:v>5.9400000000000075E-5</c:v>
                </c:pt>
                <c:pt idx="495">
                  <c:v>5.8900000000000043E-5</c:v>
                </c:pt>
                <c:pt idx="496">
                  <c:v>5.880000000000006E-5</c:v>
                </c:pt>
                <c:pt idx="497">
                  <c:v>5.880000000000006E-5</c:v>
                </c:pt>
                <c:pt idx="498">
                  <c:v>5.8700000000000051E-5</c:v>
                </c:pt>
                <c:pt idx="499">
                  <c:v>5.850000000000004E-5</c:v>
                </c:pt>
                <c:pt idx="500">
                  <c:v>5.8300000000000062E-5</c:v>
                </c:pt>
                <c:pt idx="501">
                  <c:v>5.8200000000000039E-5</c:v>
                </c:pt>
                <c:pt idx="502">
                  <c:v>5.8000000000000041E-5</c:v>
                </c:pt>
                <c:pt idx="503">
                  <c:v>5.7900000000000072E-5</c:v>
                </c:pt>
                <c:pt idx="504">
                  <c:v>5.7900000000000072E-5</c:v>
                </c:pt>
                <c:pt idx="505">
                  <c:v>5.7800000000000063E-5</c:v>
                </c:pt>
                <c:pt idx="506">
                  <c:v>5.7800000000000063E-5</c:v>
                </c:pt>
                <c:pt idx="507">
                  <c:v>5.7800000000000063E-5</c:v>
                </c:pt>
                <c:pt idx="508">
                  <c:v>5.7700000000000074E-5</c:v>
                </c:pt>
                <c:pt idx="509">
                  <c:v>5.7400000000000074E-5</c:v>
                </c:pt>
                <c:pt idx="510">
                  <c:v>5.7400000000000074E-5</c:v>
                </c:pt>
                <c:pt idx="511">
                  <c:v>5.7200000000000042E-5</c:v>
                </c:pt>
                <c:pt idx="512">
                  <c:v>5.7100000000000053E-5</c:v>
                </c:pt>
                <c:pt idx="513">
                  <c:v>5.7100000000000053E-5</c:v>
                </c:pt>
                <c:pt idx="514">
                  <c:v>5.7100000000000053E-5</c:v>
                </c:pt>
                <c:pt idx="515">
                  <c:v>5.6900000000000035E-5</c:v>
                </c:pt>
                <c:pt idx="516">
                  <c:v>5.6700000000000043E-5</c:v>
                </c:pt>
                <c:pt idx="517">
                  <c:v>5.6600000000000014E-5</c:v>
                </c:pt>
                <c:pt idx="518">
                  <c:v>5.6600000000000014E-5</c:v>
                </c:pt>
                <c:pt idx="519">
                  <c:v>5.6500000000000038E-5</c:v>
                </c:pt>
                <c:pt idx="520">
                  <c:v>5.6400000000000036E-5</c:v>
                </c:pt>
                <c:pt idx="521">
                  <c:v>5.6400000000000036E-5</c:v>
                </c:pt>
                <c:pt idx="522">
                  <c:v>5.630000000000004E-5</c:v>
                </c:pt>
                <c:pt idx="523">
                  <c:v>5.600000000000004E-5</c:v>
                </c:pt>
                <c:pt idx="524">
                  <c:v>5.600000000000004E-5</c:v>
                </c:pt>
                <c:pt idx="525">
                  <c:v>5.5900000000000037E-5</c:v>
                </c:pt>
                <c:pt idx="526">
                  <c:v>5.5700000000000053E-5</c:v>
                </c:pt>
                <c:pt idx="527">
                  <c:v>5.5400000000000066E-5</c:v>
                </c:pt>
                <c:pt idx="528">
                  <c:v>5.5300000000000057E-5</c:v>
                </c:pt>
                <c:pt idx="529">
                  <c:v>5.5200000000000041E-5</c:v>
                </c:pt>
                <c:pt idx="530">
                  <c:v>5.5200000000000041E-5</c:v>
                </c:pt>
                <c:pt idx="531">
                  <c:v>5.5100000000000038E-5</c:v>
                </c:pt>
                <c:pt idx="532">
                  <c:v>5.5100000000000038E-5</c:v>
                </c:pt>
                <c:pt idx="533">
                  <c:v>5.4800000000000058E-5</c:v>
                </c:pt>
                <c:pt idx="534">
                  <c:v>5.4800000000000058E-5</c:v>
                </c:pt>
                <c:pt idx="535">
                  <c:v>5.4700000000000076E-5</c:v>
                </c:pt>
                <c:pt idx="536">
                  <c:v>5.4500000000000051E-5</c:v>
                </c:pt>
                <c:pt idx="537">
                  <c:v>5.4400000000000075E-5</c:v>
                </c:pt>
                <c:pt idx="538">
                  <c:v>5.4400000000000075E-5</c:v>
                </c:pt>
                <c:pt idx="539">
                  <c:v>5.4300000000000059E-5</c:v>
                </c:pt>
                <c:pt idx="540">
                  <c:v>5.4300000000000059E-5</c:v>
                </c:pt>
                <c:pt idx="541">
                  <c:v>5.4200000000000043E-5</c:v>
                </c:pt>
                <c:pt idx="542">
                  <c:v>5.4200000000000043E-5</c:v>
                </c:pt>
                <c:pt idx="543">
                  <c:v>5.4100000000000061E-5</c:v>
                </c:pt>
                <c:pt idx="544">
                  <c:v>5.4000000000000052E-5</c:v>
                </c:pt>
                <c:pt idx="545">
                  <c:v>5.3800000000000041E-5</c:v>
                </c:pt>
                <c:pt idx="546">
                  <c:v>5.3800000000000041E-5</c:v>
                </c:pt>
                <c:pt idx="547">
                  <c:v>5.3700000000000045E-5</c:v>
                </c:pt>
                <c:pt idx="548">
                  <c:v>5.3700000000000045E-5</c:v>
                </c:pt>
                <c:pt idx="549">
                  <c:v>5.3600000000000036E-5</c:v>
                </c:pt>
                <c:pt idx="550">
                  <c:v>5.3000000000000041E-5</c:v>
                </c:pt>
                <c:pt idx="551">
                  <c:v>5.3000000000000041E-5</c:v>
                </c:pt>
                <c:pt idx="552">
                  <c:v>5.280000000000005E-5</c:v>
                </c:pt>
                <c:pt idx="553">
                  <c:v>5.280000000000005E-5</c:v>
                </c:pt>
                <c:pt idx="554">
                  <c:v>5.2600000000000038E-5</c:v>
                </c:pt>
                <c:pt idx="555">
                  <c:v>5.2600000000000038E-5</c:v>
                </c:pt>
                <c:pt idx="556">
                  <c:v>5.2500000000000043E-5</c:v>
                </c:pt>
                <c:pt idx="557">
                  <c:v>5.210000000000004E-5</c:v>
                </c:pt>
                <c:pt idx="558">
                  <c:v>5.1600000000000014E-5</c:v>
                </c:pt>
                <c:pt idx="559">
                  <c:v>5.1600000000000014E-5</c:v>
                </c:pt>
                <c:pt idx="560">
                  <c:v>5.1600000000000014E-5</c:v>
                </c:pt>
                <c:pt idx="561">
                  <c:v>5.1500000000000039E-5</c:v>
                </c:pt>
                <c:pt idx="562">
                  <c:v>5.1500000000000039E-5</c:v>
                </c:pt>
                <c:pt idx="563">
                  <c:v>5.1200000000000025E-5</c:v>
                </c:pt>
                <c:pt idx="564">
                  <c:v>5.0900000000000038E-5</c:v>
                </c:pt>
                <c:pt idx="565">
                  <c:v>5.0800000000000049E-5</c:v>
                </c:pt>
                <c:pt idx="566">
                  <c:v>5.0700000000000047E-5</c:v>
                </c:pt>
                <c:pt idx="567">
                  <c:v>5.0500000000000042E-5</c:v>
                </c:pt>
                <c:pt idx="568">
                  <c:v>5.030000000000005E-5</c:v>
                </c:pt>
                <c:pt idx="569">
                  <c:v>5.030000000000005E-5</c:v>
                </c:pt>
                <c:pt idx="570">
                  <c:v>5.0200000000000028E-5</c:v>
                </c:pt>
                <c:pt idx="571">
                  <c:v>4.9800000000000072E-5</c:v>
                </c:pt>
                <c:pt idx="572">
                  <c:v>4.9700000000000076E-5</c:v>
                </c:pt>
                <c:pt idx="573">
                  <c:v>4.9500000000000044E-5</c:v>
                </c:pt>
                <c:pt idx="574">
                  <c:v>4.9500000000000044E-5</c:v>
                </c:pt>
                <c:pt idx="575">
                  <c:v>4.9400000000000056E-5</c:v>
                </c:pt>
                <c:pt idx="576">
                  <c:v>4.9400000000000056E-5</c:v>
                </c:pt>
                <c:pt idx="577">
                  <c:v>4.9300000000000067E-5</c:v>
                </c:pt>
                <c:pt idx="578">
                  <c:v>4.9300000000000067E-5</c:v>
                </c:pt>
                <c:pt idx="579">
                  <c:v>4.9200000000000037E-5</c:v>
                </c:pt>
                <c:pt idx="580">
                  <c:v>4.9200000000000037E-5</c:v>
                </c:pt>
                <c:pt idx="581">
                  <c:v>4.8900000000000037E-5</c:v>
                </c:pt>
                <c:pt idx="582">
                  <c:v>4.8800000000000041E-5</c:v>
                </c:pt>
                <c:pt idx="583">
                  <c:v>4.8700000000000039E-5</c:v>
                </c:pt>
                <c:pt idx="584">
                  <c:v>4.8600000000000023E-5</c:v>
                </c:pt>
                <c:pt idx="585">
                  <c:v>4.8600000000000023E-5</c:v>
                </c:pt>
                <c:pt idx="586">
                  <c:v>4.8500000000000034E-5</c:v>
                </c:pt>
                <c:pt idx="587">
                  <c:v>4.8500000000000034E-5</c:v>
                </c:pt>
                <c:pt idx="588">
                  <c:v>4.8400000000000038E-5</c:v>
                </c:pt>
                <c:pt idx="589">
                  <c:v>4.8400000000000038E-5</c:v>
                </c:pt>
                <c:pt idx="590">
                  <c:v>4.8300000000000042E-5</c:v>
                </c:pt>
                <c:pt idx="591">
                  <c:v>4.8200000000000013E-5</c:v>
                </c:pt>
                <c:pt idx="592">
                  <c:v>4.8200000000000013E-5</c:v>
                </c:pt>
                <c:pt idx="593">
                  <c:v>4.8200000000000013E-5</c:v>
                </c:pt>
                <c:pt idx="594">
                  <c:v>4.8000000000000035E-5</c:v>
                </c:pt>
                <c:pt idx="595">
                  <c:v>4.7900000000000039E-5</c:v>
                </c:pt>
                <c:pt idx="596">
                  <c:v>4.7900000000000039E-5</c:v>
                </c:pt>
                <c:pt idx="597">
                  <c:v>4.7800000000000044E-5</c:v>
                </c:pt>
                <c:pt idx="598">
                  <c:v>4.7700000000000062E-5</c:v>
                </c:pt>
                <c:pt idx="599">
                  <c:v>4.7500000000000036E-5</c:v>
                </c:pt>
                <c:pt idx="600">
                  <c:v>4.7400000000000041E-5</c:v>
                </c:pt>
                <c:pt idx="601">
                  <c:v>4.7400000000000041E-5</c:v>
                </c:pt>
                <c:pt idx="602">
                  <c:v>4.7200000000000036E-5</c:v>
                </c:pt>
                <c:pt idx="603">
                  <c:v>4.710000000000004E-5</c:v>
                </c:pt>
                <c:pt idx="604">
                  <c:v>4.6900000000000035E-5</c:v>
                </c:pt>
                <c:pt idx="605">
                  <c:v>4.6900000000000035E-5</c:v>
                </c:pt>
                <c:pt idx="606">
                  <c:v>4.680000000000004E-5</c:v>
                </c:pt>
                <c:pt idx="607">
                  <c:v>4.680000000000004E-5</c:v>
                </c:pt>
                <c:pt idx="608">
                  <c:v>4.6700000000000031E-5</c:v>
                </c:pt>
                <c:pt idx="609">
                  <c:v>4.6600000000000021E-5</c:v>
                </c:pt>
                <c:pt idx="610">
                  <c:v>4.6600000000000021E-5</c:v>
                </c:pt>
                <c:pt idx="611">
                  <c:v>4.6600000000000021E-5</c:v>
                </c:pt>
                <c:pt idx="612">
                  <c:v>4.6500000000000026E-5</c:v>
                </c:pt>
                <c:pt idx="613">
                  <c:v>4.6500000000000026E-5</c:v>
                </c:pt>
                <c:pt idx="614">
                  <c:v>4.6100000000000023E-5</c:v>
                </c:pt>
                <c:pt idx="615">
                  <c:v>4.6000000000000027E-5</c:v>
                </c:pt>
                <c:pt idx="616">
                  <c:v>4.6000000000000027E-5</c:v>
                </c:pt>
                <c:pt idx="617">
                  <c:v>4.6000000000000027E-5</c:v>
                </c:pt>
                <c:pt idx="618">
                  <c:v>4.5900000000000038E-5</c:v>
                </c:pt>
                <c:pt idx="619">
                  <c:v>4.5900000000000038E-5</c:v>
                </c:pt>
                <c:pt idx="620">
                  <c:v>4.5800000000000043E-5</c:v>
                </c:pt>
                <c:pt idx="621">
                  <c:v>4.570000000000004E-5</c:v>
                </c:pt>
                <c:pt idx="622">
                  <c:v>4.5600000000000024E-5</c:v>
                </c:pt>
                <c:pt idx="623">
                  <c:v>4.5300000000000044E-5</c:v>
                </c:pt>
                <c:pt idx="624">
                  <c:v>4.5200000000000014E-5</c:v>
                </c:pt>
                <c:pt idx="625">
                  <c:v>4.5100000000000039E-5</c:v>
                </c:pt>
                <c:pt idx="626">
                  <c:v>4.4900000000000041E-5</c:v>
                </c:pt>
                <c:pt idx="627">
                  <c:v>4.4800000000000073E-5</c:v>
                </c:pt>
                <c:pt idx="628">
                  <c:v>4.4800000000000073E-5</c:v>
                </c:pt>
                <c:pt idx="629">
                  <c:v>4.4100000000000042E-5</c:v>
                </c:pt>
                <c:pt idx="630">
                  <c:v>4.400000000000004E-5</c:v>
                </c:pt>
                <c:pt idx="631">
                  <c:v>4.400000000000004E-5</c:v>
                </c:pt>
                <c:pt idx="632">
                  <c:v>4.3700000000000039E-5</c:v>
                </c:pt>
                <c:pt idx="633">
                  <c:v>4.3700000000000039E-5</c:v>
                </c:pt>
                <c:pt idx="634">
                  <c:v>4.3100000000000024E-5</c:v>
                </c:pt>
                <c:pt idx="635">
                  <c:v>4.290000000000004E-5</c:v>
                </c:pt>
                <c:pt idx="636">
                  <c:v>4.2800000000000044E-5</c:v>
                </c:pt>
                <c:pt idx="637">
                  <c:v>4.2700000000000055E-5</c:v>
                </c:pt>
                <c:pt idx="638">
                  <c:v>4.2700000000000055E-5</c:v>
                </c:pt>
                <c:pt idx="639">
                  <c:v>4.2600000000000039E-5</c:v>
                </c:pt>
                <c:pt idx="640">
                  <c:v>4.2600000000000039E-5</c:v>
                </c:pt>
                <c:pt idx="641">
                  <c:v>4.2600000000000039E-5</c:v>
                </c:pt>
                <c:pt idx="642">
                  <c:v>4.2400000000000048E-5</c:v>
                </c:pt>
                <c:pt idx="643">
                  <c:v>4.2300000000000046E-5</c:v>
                </c:pt>
                <c:pt idx="644">
                  <c:v>4.2100000000000041E-5</c:v>
                </c:pt>
                <c:pt idx="645">
                  <c:v>4.2100000000000041E-5</c:v>
                </c:pt>
                <c:pt idx="646">
                  <c:v>4.2000000000000038E-5</c:v>
                </c:pt>
                <c:pt idx="647">
                  <c:v>4.1800000000000027E-5</c:v>
                </c:pt>
                <c:pt idx="648">
                  <c:v>4.1800000000000027E-5</c:v>
                </c:pt>
                <c:pt idx="649">
                  <c:v>4.1300000000000035E-5</c:v>
                </c:pt>
                <c:pt idx="650">
                  <c:v>4.1300000000000035E-5</c:v>
                </c:pt>
                <c:pt idx="651">
                  <c:v>4.1000000000000014E-5</c:v>
                </c:pt>
                <c:pt idx="652">
                  <c:v>4.1000000000000014E-5</c:v>
                </c:pt>
                <c:pt idx="653">
                  <c:v>4.1000000000000014E-5</c:v>
                </c:pt>
                <c:pt idx="654">
                  <c:v>4.1000000000000014E-5</c:v>
                </c:pt>
                <c:pt idx="655">
                  <c:v>4.0900000000000039E-5</c:v>
                </c:pt>
                <c:pt idx="656">
                  <c:v>4.0600000000000025E-5</c:v>
                </c:pt>
                <c:pt idx="657">
                  <c:v>4.0500000000000036E-5</c:v>
                </c:pt>
                <c:pt idx="658">
                  <c:v>4.040000000000004E-5</c:v>
                </c:pt>
                <c:pt idx="659">
                  <c:v>4.0000000000000037E-5</c:v>
                </c:pt>
                <c:pt idx="660">
                  <c:v>3.9800000000000026E-5</c:v>
                </c:pt>
                <c:pt idx="661">
                  <c:v>3.9500000000000025E-5</c:v>
                </c:pt>
                <c:pt idx="662">
                  <c:v>3.9400000000000036E-5</c:v>
                </c:pt>
                <c:pt idx="663">
                  <c:v>3.9400000000000036E-5</c:v>
                </c:pt>
                <c:pt idx="664">
                  <c:v>3.9300000000000027E-5</c:v>
                </c:pt>
                <c:pt idx="665">
                  <c:v>3.9200000000000031E-5</c:v>
                </c:pt>
                <c:pt idx="666">
                  <c:v>3.9200000000000031E-5</c:v>
                </c:pt>
                <c:pt idx="667">
                  <c:v>3.9100000000000029E-5</c:v>
                </c:pt>
                <c:pt idx="668">
                  <c:v>3.8900000000000024E-5</c:v>
                </c:pt>
                <c:pt idx="669">
                  <c:v>3.8900000000000024E-5</c:v>
                </c:pt>
                <c:pt idx="670">
                  <c:v>3.8900000000000024E-5</c:v>
                </c:pt>
                <c:pt idx="671">
                  <c:v>3.8700000000000026E-5</c:v>
                </c:pt>
                <c:pt idx="672">
                  <c:v>3.8600000000000044E-5</c:v>
                </c:pt>
                <c:pt idx="673">
                  <c:v>3.8600000000000044E-5</c:v>
                </c:pt>
                <c:pt idx="674">
                  <c:v>3.8600000000000044E-5</c:v>
                </c:pt>
                <c:pt idx="675">
                  <c:v>3.8400000000000025E-5</c:v>
                </c:pt>
                <c:pt idx="676">
                  <c:v>3.8300000000000036E-5</c:v>
                </c:pt>
                <c:pt idx="677">
                  <c:v>3.8300000000000036E-5</c:v>
                </c:pt>
                <c:pt idx="678">
                  <c:v>3.8200000000000034E-5</c:v>
                </c:pt>
                <c:pt idx="679">
                  <c:v>3.8200000000000034E-5</c:v>
                </c:pt>
                <c:pt idx="680">
                  <c:v>3.8200000000000034E-5</c:v>
                </c:pt>
                <c:pt idx="681">
                  <c:v>3.7700000000000035E-5</c:v>
                </c:pt>
                <c:pt idx="682">
                  <c:v>3.7500000000000044E-5</c:v>
                </c:pt>
                <c:pt idx="683">
                  <c:v>3.7300000000000026E-5</c:v>
                </c:pt>
                <c:pt idx="684">
                  <c:v>3.7300000000000026E-5</c:v>
                </c:pt>
                <c:pt idx="685">
                  <c:v>3.720000000000005E-5</c:v>
                </c:pt>
                <c:pt idx="686">
                  <c:v>3.6700000000000038E-5</c:v>
                </c:pt>
                <c:pt idx="687">
                  <c:v>3.6600000000000036E-5</c:v>
                </c:pt>
                <c:pt idx="688">
                  <c:v>3.6500000000000033E-5</c:v>
                </c:pt>
                <c:pt idx="689">
                  <c:v>3.6300000000000029E-5</c:v>
                </c:pt>
                <c:pt idx="690">
                  <c:v>3.620000000000004E-5</c:v>
                </c:pt>
                <c:pt idx="691">
                  <c:v>3.620000000000004E-5</c:v>
                </c:pt>
                <c:pt idx="692">
                  <c:v>3.6000000000000035E-5</c:v>
                </c:pt>
                <c:pt idx="693">
                  <c:v>3.5900000000000026E-5</c:v>
                </c:pt>
                <c:pt idx="694">
                  <c:v>3.5900000000000026E-5</c:v>
                </c:pt>
                <c:pt idx="695">
                  <c:v>3.5900000000000026E-5</c:v>
                </c:pt>
                <c:pt idx="696">
                  <c:v>3.5700000000000028E-5</c:v>
                </c:pt>
                <c:pt idx="697">
                  <c:v>3.5600000000000025E-5</c:v>
                </c:pt>
                <c:pt idx="698">
                  <c:v>3.5500000000000036E-5</c:v>
                </c:pt>
                <c:pt idx="699">
                  <c:v>3.5500000000000036E-5</c:v>
                </c:pt>
                <c:pt idx="700">
                  <c:v>3.5500000000000036E-5</c:v>
                </c:pt>
                <c:pt idx="701">
                  <c:v>3.5400000000000034E-5</c:v>
                </c:pt>
                <c:pt idx="702">
                  <c:v>3.5300000000000025E-5</c:v>
                </c:pt>
                <c:pt idx="703">
                  <c:v>3.5200000000000029E-5</c:v>
                </c:pt>
                <c:pt idx="704">
                  <c:v>3.4600000000000035E-5</c:v>
                </c:pt>
                <c:pt idx="705">
                  <c:v>3.4500000000000025E-5</c:v>
                </c:pt>
                <c:pt idx="706">
                  <c:v>3.4200000000000025E-5</c:v>
                </c:pt>
                <c:pt idx="707">
                  <c:v>3.4000000000000034E-5</c:v>
                </c:pt>
                <c:pt idx="708">
                  <c:v>3.3900000000000024E-5</c:v>
                </c:pt>
                <c:pt idx="709">
                  <c:v>3.3700000000000026E-5</c:v>
                </c:pt>
                <c:pt idx="710">
                  <c:v>3.3600000000000024E-5</c:v>
                </c:pt>
                <c:pt idx="711">
                  <c:v>3.3400000000000019E-5</c:v>
                </c:pt>
                <c:pt idx="712">
                  <c:v>3.3200000000000028E-5</c:v>
                </c:pt>
                <c:pt idx="713">
                  <c:v>3.3200000000000028E-5</c:v>
                </c:pt>
                <c:pt idx="714">
                  <c:v>3.3100000000000012E-5</c:v>
                </c:pt>
                <c:pt idx="715">
                  <c:v>3.3100000000000012E-5</c:v>
                </c:pt>
                <c:pt idx="716">
                  <c:v>3.2800000000000032E-5</c:v>
                </c:pt>
                <c:pt idx="717">
                  <c:v>3.2700000000000029E-5</c:v>
                </c:pt>
                <c:pt idx="718">
                  <c:v>3.2700000000000029E-5</c:v>
                </c:pt>
                <c:pt idx="719">
                  <c:v>3.2700000000000029E-5</c:v>
                </c:pt>
                <c:pt idx="720">
                  <c:v>3.260000000000004E-5</c:v>
                </c:pt>
                <c:pt idx="721">
                  <c:v>3.2300000000000026E-5</c:v>
                </c:pt>
                <c:pt idx="722">
                  <c:v>3.2100000000000028E-5</c:v>
                </c:pt>
                <c:pt idx="723">
                  <c:v>3.2000000000000026E-5</c:v>
                </c:pt>
                <c:pt idx="724">
                  <c:v>3.1900000000000037E-5</c:v>
                </c:pt>
                <c:pt idx="725">
                  <c:v>3.1600000000000036E-5</c:v>
                </c:pt>
                <c:pt idx="726">
                  <c:v>3.1600000000000036E-5</c:v>
                </c:pt>
                <c:pt idx="727">
                  <c:v>3.1500000000000027E-5</c:v>
                </c:pt>
                <c:pt idx="728">
                  <c:v>3.1400000000000025E-5</c:v>
                </c:pt>
                <c:pt idx="729">
                  <c:v>3.1200000000000033E-5</c:v>
                </c:pt>
                <c:pt idx="730">
                  <c:v>3.1200000000000033E-5</c:v>
                </c:pt>
                <c:pt idx="731">
                  <c:v>3.1200000000000033E-5</c:v>
                </c:pt>
                <c:pt idx="732">
                  <c:v>3.1000000000000028E-5</c:v>
                </c:pt>
                <c:pt idx="733">
                  <c:v>3.0400000000000031E-5</c:v>
                </c:pt>
                <c:pt idx="734">
                  <c:v>3.0400000000000031E-5</c:v>
                </c:pt>
                <c:pt idx="735">
                  <c:v>3.0300000000000018E-5</c:v>
                </c:pt>
                <c:pt idx="736">
                  <c:v>2.9800000000000023E-5</c:v>
                </c:pt>
                <c:pt idx="737">
                  <c:v>2.9800000000000023E-5</c:v>
                </c:pt>
                <c:pt idx="738">
                  <c:v>2.9600000000000025E-5</c:v>
                </c:pt>
                <c:pt idx="739">
                  <c:v>2.9500000000000019E-5</c:v>
                </c:pt>
                <c:pt idx="740">
                  <c:v>2.9500000000000019E-5</c:v>
                </c:pt>
                <c:pt idx="741">
                  <c:v>2.9500000000000019E-5</c:v>
                </c:pt>
                <c:pt idx="742">
                  <c:v>2.940000000000003E-5</c:v>
                </c:pt>
                <c:pt idx="743">
                  <c:v>2.940000000000003E-5</c:v>
                </c:pt>
                <c:pt idx="744">
                  <c:v>2.9300000000000018E-5</c:v>
                </c:pt>
                <c:pt idx="745">
                  <c:v>2.910000000000002E-5</c:v>
                </c:pt>
                <c:pt idx="746">
                  <c:v>2.910000000000002E-5</c:v>
                </c:pt>
                <c:pt idx="747">
                  <c:v>2.9000000000000024E-5</c:v>
                </c:pt>
                <c:pt idx="748">
                  <c:v>2.8700000000000017E-5</c:v>
                </c:pt>
                <c:pt idx="749">
                  <c:v>2.8500000000000012E-5</c:v>
                </c:pt>
                <c:pt idx="750">
                  <c:v>2.8400000000000016E-5</c:v>
                </c:pt>
                <c:pt idx="751">
                  <c:v>2.8100000000000012E-5</c:v>
                </c:pt>
                <c:pt idx="752">
                  <c:v>2.8100000000000012E-5</c:v>
                </c:pt>
                <c:pt idx="753">
                  <c:v>2.8100000000000012E-5</c:v>
                </c:pt>
                <c:pt idx="754">
                  <c:v>2.7900000000000024E-5</c:v>
                </c:pt>
                <c:pt idx="755">
                  <c:v>2.7800000000000035E-5</c:v>
                </c:pt>
                <c:pt idx="756">
                  <c:v>2.7800000000000035E-5</c:v>
                </c:pt>
                <c:pt idx="757">
                  <c:v>2.7400000000000029E-5</c:v>
                </c:pt>
                <c:pt idx="758">
                  <c:v>2.730000000000002E-5</c:v>
                </c:pt>
                <c:pt idx="759">
                  <c:v>2.7200000000000038E-5</c:v>
                </c:pt>
                <c:pt idx="760">
                  <c:v>2.7100000000000022E-5</c:v>
                </c:pt>
                <c:pt idx="761">
                  <c:v>2.7000000000000026E-5</c:v>
                </c:pt>
                <c:pt idx="762">
                  <c:v>2.7000000000000026E-5</c:v>
                </c:pt>
                <c:pt idx="763">
                  <c:v>2.7000000000000026E-5</c:v>
                </c:pt>
                <c:pt idx="764">
                  <c:v>2.6800000000000031E-5</c:v>
                </c:pt>
                <c:pt idx="765">
                  <c:v>2.6600000000000023E-5</c:v>
                </c:pt>
                <c:pt idx="766">
                  <c:v>2.6400000000000025E-5</c:v>
                </c:pt>
                <c:pt idx="767">
                  <c:v>2.6300000000000019E-5</c:v>
                </c:pt>
                <c:pt idx="768">
                  <c:v>2.6000000000000022E-5</c:v>
                </c:pt>
                <c:pt idx="769">
                  <c:v>2.590000000000002E-5</c:v>
                </c:pt>
                <c:pt idx="770">
                  <c:v>2.5800000000000024E-5</c:v>
                </c:pt>
                <c:pt idx="771">
                  <c:v>2.5800000000000024E-5</c:v>
                </c:pt>
                <c:pt idx="772">
                  <c:v>2.5600000000000016E-5</c:v>
                </c:pt>
                <c:pt idx="773">
                  <c:v>2.5600000000000016E-5</c:v>
                </c:pt>
                <c:pt idx="774">
                  <c:v>2.550000000000002E-5</c:v>
                </c:pt>
                <c:pt idx="775">
                  <c:v>2.550000000000002E-5</c:v>
                </c:pt>
                <c:pt idx="776">
                  <c:v>2.550000000000002E-5</c:v>
                </c:pt>
                <c:pt idx="777">
                  <c:v>2.5000000000000022E-5</c:v>
                </c:pt>
                <c:pt idx="778">
                  <c:v>2.4800000000000023E-5</c:v>
                </c:pt>
                <c:pt idx="779">
                  <c:v>2.4500000000000013E-5</c:v>
                </c:pt>
                <c:pt idx="780">
                  <c:v>2.4500000000000013E-5</c:v>
                </c:pt>
                <c:pt idx="781">
                  <c:v>2.4500000000000013E-5</c:v>
                </c:pt>
                <c:pt idx="782">
                  <c:v>2.4100000000000006E-5</c:v>
                </c:pt>
                <c:pt idx="783">
                  <c:v>2.4100000000000006E-5</c:v>
                </c:pt>
                <c:pt idx="784">
                  <c:v>2.3900000000000012E-5</c:v>
                </c:pt>
                <c:pt idx="785">
                  <c:v>2.3900000000000012E-5</c:v>
                </c:pt>
                <c:pt idx="786">
                  <c:v>2.3800000000000016E-5</c:v>
                </c:pt>
                <c:pt idx="787">
                  <c:v>2.3800000000000016E-5</c:v>
                </c:pt>
                <c:pt idx="788">
                  <c:v>2.3700000000000017E-5</c:v>
                </c:pt>
                <c:pt idx="789">
                  <c:v>2.3700000000000017E-5</c:v>
                </c:pt>
                <c:pt idx="790">
                  <c:v>2.3600000000000018E-5</c:v>
                </c:pt>
                <c:pt idx="791">
                  <c:v>2.3500000000000012E-5</c:v>
                </c:pt>
                <c:pt idx="792">
                  <c:v>2.3500000000000012E-5</c:v>
                </c:pt>
                <c:pt idx="793">
                  <c:v>2.3200000000000018E-5</c:v>
                </c:pt>
                <c:pt idx="794">
                  <c:v>2.3000000000000017E-5</c:v>
                </c:pt>
                <c:pt idx="795">
                  <c:v>2.3000000000000017E-5</c:v>
                </c:pt>
                <c:pt idx="796">
                  <c:v>2.2400000000000023E-5</c:v>
                </c:pt>
                <c:pt idx="797">
                  <c:v>2.200000000000002E-5</c:v>
                </c:pt>
                <c:pt idx="798">
                  <c:v>2.1700000000000019E-5</c:v>
                </c:pt>
                <c:pt idx="799">
                  <c:v>2.1500000000000018E-5</c:v>
                </c:pt>
                <c:pt idx="800">
                  <c:v>2.1400000000000015E-5</c:v>
                </c:pt>
                <c:pt idx="801">
                  <c:v>2.1200000000000024E-5</c:v>
                </c:pt>
                <c:pt idx="802">
                  <c:v>2.1100000000000018E-5</c:v>
                </c:pt>
                <c:pt idx="803">
                  <c:v>2.1000000000000016E-5</c:v>
                </c:pt>
                <c:pt idx="804">
                  <c:v>2.0900000000000017E-5</c:v>
                </c:pt>
                <c:pt idx="805">
                  <c:v>2.0600000000000016E-5</c:v>
                </c:pt>
                <c:pt idx="806">
                  <c:v>2.0600000000000016E-5</c:v>
                </c:pt>
                <c:pt idx="807">
                  <c:v>2.0400000000000018E-5</c:v>
                </c:pt>
                <c:pt idx="808">
                  <c:v>2.0400000000000018E-5</c:v>
                </c:pt>
                <c:pt idx="809">
                  <c:v>2.0400000000000018E-5</c:v>
                </c:pt>
                <c:pt idx="810">
                  <c:v>2.0100000000000011E-5</c:v>
                </c:pt>
                <c:pt idx="811">
                  <c:v>2.0100000000000011E-5</c:v>
                </c:pt>
                <c:pt idx="812">
                  <c:v>2.0100000000000011E-5</c:v>
                </c:pt>
                <c:pt idx="813">
                  <c:v>1.9800000000000024E-5</c:v>
                </c:pt>
                <c:pt idx="814">
                  <c:v>1.9700000000000021E-5</c:v>
                </c:pt>
                <c:pt idx="815">
                  <c:v>1.9000000000000021E-5</c:v>
                </c:pt>
                <c:pt idx="816">
                  <c:v>1.8900000000000019E-5</c:v>
                </c:pt>
                <c:pt idx="817">
                  <c:v>1.8900000000000019E-5</c:v>
                </c:pt>
                <c:pt idx="818">
                  <c:v>1.8800000000000023E-5</c:v>
                </c:pt>
                <c:pt idx="819">
                  <c:v>1.8700000000000021E-5</c:v>
                </c:pt>
                <c:pt idx="820">
                  <c:v>1.8600000000000022E-5</c:v>
                </c:pt>
                <c:pt idx="821">
                  <c:v>1.8600000000000022E-5</c:v>
                </c:pt>
                <c:pt idx="822">
                  <c:v>1.8500000000000019E-5</c:v>
                </c:pt>
                <c:pt idx="823">
                  <c:v>1.8400000000000024E-5</c:v>
                </c:pt>
                <c:pt idx="824">
                  <c:v>1.8200000000000015E-5</c:v>
                </c:pt>
                <c:pt idx="825">
                  <c:v>1.8200000000000015E-5</c:v>
                </c:pt>
                <c:pt idx="826">
                  <c:v>1.8200000000000015E-5</c:v>
                </c:pt>
                <c:pt idx="827">
                  <c:v>1.8100000000000013E-5</c:v>
                </c:pt>
                <c:pt idx="828">
                  <c:v>1.7800000000000019E-5</c:v>
                </c:pt>
                <c:pt idx="829">
                  <c:v>1.7600000000000021E-5</c:v>
                </c:pt>
                <c:pt idx="830">
                  <c:v>1.7500000000000015E-5</c:v>
                </c:pt>
                <c:pt idx="831">
                  <c:v>1.740000000000002E-5</c:v>
                </c:pt>
                <c:pt idx="832">
                  <c:v>1.7300000000000021E-5</c:v>
                </c:pt>
                <c:pt idx="833">
                  <c:v>1.7300000000000021E-5</c:v>
                </c:pt>
                <c:pt idx="834">
                  <c:v>1.6900000000000021E-5</c:v>
                </c:pt>
                <c:pt idx="835">
                  <c:v>1.6600000000000021E-5</c:v>
                </c:pt>
                <c:pt idx="836">
                  <c:v>1.6600000000000021E-5</c:v>
                </c:pt>
                <c:pt idx="837">
                  <c:v>1.6500000000000022E-5</c:v>
                </c:pt>
                <c:pt idx="838">
                  <c:v>1.6500000000000022E-5</c:v>
                </c:pt>
                <c:pt idx="839">
                  <c:v>1.630000000000002E-5</c:v>
                </c:pt>
                <c:pt idx="840">
                  <c:v>1.6000000000000013E-5</c:v>
                </c:pt>
                <c:pt idx="841">
                  <c:v>1.5700000000000012E-5</c:v>
                </c:pt>
                <c:pt idx="842">
                  <c:v>1.5400000000000019E-5</c:v>
                </c:pt>
                <c:pt idx="843">
                  <c:v>1.5400000000000019E-5</c:v>
                </c:pt>
                <c:pt idx="844">
                  <c:v>1.5400000000000019E-5</c:v>
                </c:pt>
                <c:pt idx="845">
                  <c:v>1.4800000000000016E-5</c:v>
                </c:pt>
                <c:pt idx="846">
                  <c:v>1.4700000000000015E-5</c:v>
                </c:pt>
                <c:pt idx="847">
                  <c:v>1.4400000000000006E-5</c:v>
                </c:pt>
                <c:pt idx="848">
                  <c:v>1.3900000000000021E-5</c:v>
                </c:pt>
                <c:pt idx="849">
                  <c:v>1.3700000000000015E-5</c:v>
                </c:pt>
                <c:pt idx="850">
                  <c:v>1.3400000000000016E-5</c:v>
                </c:pt>
                <c:pt idx="851">
                  <c:v>1.3200000000000016E-5</c:v>
                </c:pt>
                <c:pt idx="852">
                  <c:v>1.3100000000000015E-5</c:v>
                </c:pt>
                <c:pt idx="853">
                  <c:v>1.2600000000000013E-5</c:v>
                </c:pt>
                <c:pt idx="854">
                  <c:v>1.2300000000000013E-5</c:v>
                </c:pt>
                <c:pt idx="855">
                  <c:v>1.1900000000000017E-5</c:v>
                </c:pt>
                <c:pt idx="856">
                  <c:v>1.1700000000000018E-5</c:v>
                </c:pt>
                <c:pt idx="857">
                  <c:v>1.1300000000000014E-5</c:v>
                </c:pt>
                <c:pt idx="858">
                  <c:v>9.7500000000000083E-6</c:v>
                </c:pt>
                <c:pt idx="859">
                  <c:v>8.4100000000000059E-6</c:v>
                </c:pt>
                <c:pt idx="860">
                  <c:v>8.0000000000000081E-6</c:v>
                </c:pt>
                <c:pt idx="861">
                  <c:v>7.5900000000000078E-6</c:v>
                </c:pt>
                <c:pt idx="862">
                  <c:v>7.5100000000000077E-6</c:v>
                </c:pt>
                <c:pt idx="863">
                  <c:v>6.5200000000000053E-6</c:v>
                </c:pt>
                <c:pt idx="864">
                  <c:v>4.4400000000000049E-6</c:v>
                </c:pt>
              </c:numCache>
            </c:numRef>
          </c:xVal>
          <c:yVal>
            <c:numRef>
              <c:f>'LCF-copy'!$G$7:$G$871</c:f>
              <c:numCache>
                <c:formatCode>General</c:formatCode>
                <c:ptCount val="865"/>
                <c:pt idx="0">
                  <c:v>1.1560693641618513E-3</c:v>
                </c:pt>
                <c:pt idx="1">
                  <c:v>2.3121387283236996E-3</c:v>
                </c:pt>
                <c:pt idx="2">
                  <c:v>3.4682080924855496E-3</c:v>
                </c:pt>
                <c:pt idx="3">
                  <c:v>4.6242774566473965E-3</c:v>
                </c:pt>
                <c:pt idx="4">
                  <c:v>5.7803468208092509E-3</c:v>
                </c:pt>
                <c:pt idx="5">
                  <c:v>6.9364161849711078E-3</c:v>
                </c:pt>
                <c:pt idx="6">
                  <c:v>8.0924855491329595E-3</c:v>
                </c:pt>
                <c:pt idx="7">
                  <c:v>9.2485549132948E-3</c:v>
                </c:pt>
                <c:pt idx="8">
                  <c:v>1.0404624277456653E-2</c:v>
                </c:pt>
                <c:pt idx="9">
                  <c:v>1.1560693641618509E-2</c:v>
                </c:pt>
                <c:pt idx="10">
                  <c:v>1.2716763005780346E-2</c:v>
                </c:pt>
                <c:pt idx="11">
                  <c:v>1.3872832369942207E-2</c:v>
                </c:pt>
                <c:pt idx="12">
                  <c:v>1.5028901734104049E-2</c:v>
                </c:pt>
                <c:pt idx="13">
                  <c:v>1.6184971098265916E-2</c:v>
                </c:pt>
                <c:pt idx="14">
                  <c:v>1.7341040462427751E-2</c:v>
                </c:pt>
                <c:pt idx="15">
                  <c:v>1.84971098265896E-2</c:v>
                </c:pt>
                <c:pt idx="16">
                  <c:v>1.9653179190751456E-2</c:v>
                </c:pt>
                <c:pt idx="17">
                  <c:v>2.080924855491333E-2</c:v>
                </c:pt>
                <c:pt idx="18">
                  <c:v>2.1965317919075182E-2</c:v>
                </c:pt>
                <c:pt idx="19">
                  <c:v>2.3121387283237E-2</c:v>
                </c:pt>
                <c:pt idx="20">
                  <c:v>2.4277456647398832E-2</c:v>
                </c:pt>
                <c:pt idx="21">
                  <c:v>2.5433526011560705E-2</c:v>
                </c:pt>
                <c:pt idx="22">
                  <c:v>2.6589595375722558E-2</c:v>
                </c:pt>
                <c:pt idx="23">
                  <c:v>2.77456647398844E-2</c:v>
                </c:pt>
                <c:pt idx="24">
                  <c:v>2.8901734104046239E-2</c:v>
                </c:pt>
                <c:pt idx="25">
                  <c:v>3.0057803468208109E-2</c:v>
                </c:pt>
                <c:pt idx="26">
                  <c:v>3.1213872832369975E-2</c:v>
                </c:pt>
                <c:pt idx="27">
                  <c:v>3.2369942196531803E-2</c:v>
                </c:pt>
                <c:pt idx="28">
                  <c:v>3.3526011560693646E-2</c:v>
                </c:pt>
                <c:pt idx="29">
                  <c:v>3.4682080924855495E-2</c:v>
                </c:pt>
                <c:pt idx="30">
                  <c:v>3.5838150289017372E-2</c:v>
                </c:pt>
                <c:pt idx="31">
                  <c:v>3.6994219653179221E-2</c:v>
                </c:pt>
                <c:pt idx="32">
                  <c:v>3.8150289017341035E-2</c:v>
                </c:pt>
                <c:pt idx="33">
                  <c:v>3.9306358381502891E-2</c:v>
                </c:pt>
                <c:pt idx="34">
                  <c:v>4.0462427745664796E-2</c:v>
                </c:pt>
                <c:pt idx="35">
                  <c:v>4.1618497109826638E-2</c:v>
                </c:pt>
                <c:pt idx="36">
                  <c:v>4.2774566473988425E-2</c:v>
                </c:pt>
                <c:pt idx="37">
                  <c:v>4.393063583815033E-2</c:v>
                </c:pt>
                <c:pt idx="38">
                  <c:v>4.5086705202312144E-2</c:v>
                </c:pt>
                <c:pt idx="39">
                  <c:v>4.6242774566473972E-2</c:v>
                </c:pt>
                <c:pt idx="40">
                  <c:v>4.7398843930635877E-2</c:v>
                </c:pt>
                <c:pt idx="41">
                  <c:v>4.8554913294797684E-2</c:v>
                </c:pt>
                <c:pt idx="42">
                  <c:v>4.9710982658959568E-2</c:v>
                </c:pt>
                <c:pt idx="43">
                  <c:v>5.0867052023121431E-2</c:v>
                </c:pt>
                <c:pt idx="44">
                  <c:v>5.202312138728328E-2</c:v>
                </c:pt>
                <c:pt idx="45">
                  <c:v>5.3179190751445095E-2</c:v>
                </c:pt>
                <c:pt idx="46">
                  <c:v>5.4335260115606986E-2</c:v>
                </c:pt>
                <c:pt idx="47">
                  <c:v>5.5491329479768793E-2</c:v>
                </c:pt>
                <c:pt idx="48">
                  <c:v>5.664739884393067E-2</c:v>
                </c:pt>
                <c:pt idx="49">
                  <c:v>5.7803468208092491E-2</c:v>
                </c:pt>
                <c:pt idx="50">
                  <c:v>5.8959537572254313E-2</c:v>
                </c:pt>
                <c:pt idx="51">
                  <c:v>6.0115606936416238E-2</c:v>
                </c:pt>
                <c:pt idx="52">
                  <c:v>6.1271676300578025E-2</c:v>
                </c:pt>
                <c:pt idx="53">
                  <c:v>6.2427745664739867E-2</c:v>
                </c:pt>
                <c:pt idx="54">
                  <c:v>6.3583815028901772E-2</c:v>
                </c:pt>
                <c:pt idx="55">
                  <c:v>6.4739884393063593E-2</c:v>
                </c:pt>
                <c:pt idx="56">
                  <c:v>6.589595375722547E-2</c:v>
                </c:pt>
                <c:pt idx="57">
                  <c:v>6.7052023121387333E-2</c:v>
                </c:pt>
                <c:pt idx="58">
                  <c:v>6.8208092485549127E-2</c:v>
                </c:pt>
                <c:pt idx="59">
                  <c:v>6.9364161849711059E-2</c:v>
                </c:pt>
                <c:pt idx="60">
                  <c:v>7.052023121387288E-2</c:v>
                </c:pt>
                <c:pt idx="61">
                  <c:v>7.1676300578034688E-2</c:v>
                </c:pt>
                <c:pt idx="62">
                  <c:v>7.2832369942196606E-2</c:v>
                </c:pt>
                <c:pt idx="63">
                  <c:v>7.39884393063584E-2</c:v>
                </c:pt>
                <c:pt idx="64">
                  <c:v>7.5144508670520235E-2</c:v>
                </c:pt>
                <c:pt idx="65">
                  <c:v>7.6300578034682084E-2</c:v>
                </c:pt>
                <c:pt idx="66">
                  <c:v>7.7456647398843989E-2</c:v>
                </c:pt>
                <c:pt idx="67">
                  <c:v>7.8612716763005797E-2</c:v>
                </c:pt>
                <c:pt idx="68">
                  <c:v>7.9768786127167687E-2</c:v>
                </c:pt>
                <c:pt idx="69">
                  <c:v>8.0924855491329592E-2</c:v>
                </c:pt>
                <c:pt idx="70">
                  <c:v>8.208092485549133E-2</c:v>
                </c:pt>
                <c:pt idx="71">
                  <c:v>8.3236994219653249E-2</c:v>
                </c:pt>
                <c:pt idx="72">
                  <c:v>8.439306358381507E-2</c:v>
                </c:pt>
                <c:pt idx="73">
                  <c:v>8.5549132947976919E-2</c:v>
                </c:pt>
                <c:pt idx="74">
                  <c:v>8.6705202312138713E-2</c:v>
                </c:pt>
                <c:pt idx="75">
                  <c:v>8.786127167630052E-2</c:v>
                </c:pt>
                <c:pt idx="76">
                  <c:v>8.9017341040462522E-2</c:v>
                </c:pt>
                <c:pt idx="77">
                  <c:v>9.0173410404624219E-2</c:v>
                </c:pt>
                <c:pt idx="78">
                  <c:v>9.132947976878622E-2</c:v>
                </c:pt>
                <c:pt idx="79">
                  <c:v>9.2485549132948E-2</c:v>
                </c:pt>
                <c:pt idx="80">
                  <c:v>9.3641618497109863E-2</c:v>
                </c:pt>
                <c:pt idx="81">
                  <c:v>9.4797687861271698E-2</c:v>
                </c:pt>
                <c:pt idx="82">
                  <c:v>9.595375722543352E-2</c:v>
                </c:pt>
                <c:pt idx="83">
                  <c:v>9.7109826589595397E-2</c:v>
                </c:pt>
                <c:pt idx="84">
                  <c:v>9.8265895953757343E-2</c:v>
                </c:pt>
                <c:pt idx="85">
                  <c:v>9.9421965317919192E-2</c:v>
                </c:pt>
                <c:pt idx="86">
                  <c:v>0.10057803468208093</c:v>
                </c:pt>
                <c:pt idx="87">
                  <c:v>0.10173410404624289</c:v>
                </c:pt>
                <c:pt idx="88">
                  <c:v>0.10289017341040467</c:v>
                </c:pt>
                <c:pt idx="89">
                  <c:v>0.10404624277456655</c:v>
                </c:pt>
                <c:pt idx="90">
                  <c:v>0.10520231213872833</c:v>
                </c:pt>
                <c:pt idx="91">
                  <c:v>0.10635838150289011</c:v>
                </c:pt>
                <c:pt idx="92">
                  <c:v>0.10751445086705202</c:v>
                </c:pt>
                <c:pt idx="93">
                  <c:v>0.108670520231214</c:v>
                </c:pt>
                <c:pt idx="94">
                  <c:v>0.10982658959537571</c:v>
                </c:pt>
                <c:pt idx="95">
                  <c:v>0.11098265895953759</c:v>
                </c:pt>
                <c:pt idx="96">
                  <c:v>0.1121387283236995</c:v>
                </c:pt>
                <c:pt idx="97">
                  <c:v>0.11329479768786128</c:v>
                </c:pt>
                <c:pt idx="98">
                  <c:v>0.11445086705202306</c:v>
                </c:pt>
                <c:pt idx="99">
                  <c:v>0.11560693641618507</c:v>
                </c:pt>
                <c:pt idx="100">
                  <c:v>0.11676300578034689</c:v>
                </c:pt>
                <c:pt idx="101">
                  <c:v>0.11791907514450864</c:v>
                </c:pt>
                <c:pt idx="102">
                  <c:v>0.11907514450867061</c:v>
                </c:pt>
                <c:pt idx="103">
                  <c:v>0.12023121387283243</c:v>
                </c:pt>
                <c:pt idx="104">
                  <c:v>0.12138728323699421</c:v>
                </c:pt>
                <c:pt idx="105">
                  <c:v>0.12254335260115606</c:v>
                </c:pt>
                <c:pt idx="106">
                  <c:v>0.123699421965318</c:v>
                </c:pt>
                <c:pt idx="107">
                  <c:v>0.12485549132947975</c:v>
                </c:pt>
                <c:pt idx="108">
                  <c:v>0.12601156069364153</c:v>
                </c:pt>
                <c:pt idx="109">
                  <c:v>0.12716763005780346</c:v>
                </c:pt>
                <c:pt idx="110">
                  <c:v>0.12832369942196531</c:v>
                </c:pt>
                <c:pt idx="111">
                  <c:v>0.12947976878612721</c:v>
                </c:pt>
                <c:pt idx="112">
                  <c:v>0.13063583815028901</c:v>
                </c:pt>
                <c:pt idx="113">
                  <c:v>0.13179190751445091</c:v>
                </c:pt>
                <c:pt idx="114">
                  <c:v>0.13294797687861271</c:v>
                </c:pt>
                <c:pt idx="115">
                  <c:v>0.13410404624277455</c:v>
                </c:pt>
                <c:pt idx="116">
                  <c:v>0.1352601156069364</c:v>
                </c:pt>
                <c:pt idx="117">
                  <c:v>0.13641618497109842</c:v>
                </c:pt>
                <c:pt idx="118">
                  <c:v>0.13757225433526019</c:v>
                </c:pt>
                <c:pt idx="119">
                  <c:v>0.13872832369942203</c:v>
                </c:pt>
                <c:pt idx="120">
                  <c:v>0.13988439306358383</c:v>
                </c:pt>
                <c:pt idx="121">
                  <c:v>0.14104046242774579</c:v>
                </c:pt>
                <c:pt idx="122">
                  <c:v>0.14219653179190761</c:v>
                </c:pt>
                <c:pt idx="123">
                  <c:v>0.1433526011560694</c:v>
                </c:pt>
                <c:pt idx="124">
                  <c:v>0.14450867052023131</c:v>
                </c:pt>
                <c:pt idx="125">
                  <c:v>0.14566473988439324</c:v>
                </c:pt>
                <c:pt idx="126">
                  <c:v>0.14682080924855478</c:v>
                </c:pt>
                <c:pt idx="127">
                  <c:v>0.14797687861271677</c:v>
                </c:pt>
                <c:pt idx="128">
                  <c:v>0.1491329479768787</c:v>
                </c:pt>
                <c:pt idx="129">
                  <c:v>0.15028901734104055</c:v>
                </c:pt>
                <c:pt idx="130">
                  <c:v>0.15144508670520251</c:v>
                </c:pt>
                <c:pt idx="131">
                  <c:v>0.15260115606936428</c:v>
                </c:pt>
                <c:pt idx="132">
                  <c:v>0.1537572254335261</c:v>
                </c:pt>
                <c:pt idx="133">
                  <c:v>0.15491329479768806</c:v>
                </c:pt>
                <c:pt idx="134">
                  <c:v>0.15606936416184988</c:v>
                </c:pt>
                <c:pt idx="135">
                  <c:v>0.15722543352601179</c:v>
                </c:pt>
                <c:pt idx="136">
                  <c:v>0.15838150289017341</c:v>
                </c:pt>
                <c:pt idx="137">
                  <c:v>0.15953757225433526</c:v>
                </c:pt>
                <c:pt idx="138">
                  <c:v>0.16069364161849714</c:v>
                </c:pt>
                <c:pt idx="139">
                  <c:v>0.16184971098265891</c:v>
                </c:pt>
                <c:pt idx="140">
                  <c:v>0.16300578034682095</c:v>
                </c:pt>
                <c:pt idx="141">
                  <c:v>0.16416184971098269</c:v>
                </c:pt>
                <c:pt idx="142">
                  <c:v>0.16531791907514454</c:v>
                </c:pt>
                <c:pt idx="143">
                  <c:v>0.16647398843930641</c:v>
                </c:pt>
                <c:pt idx="144">
                  <c:v>0.16763005780346824</c:v>
                </c:pt>
                <c:pt idx="145">
                  <c:v>0.16878612716763017</c:v>
                </c:pt>
                <c:pt idx="146">
                  <c:v>0.1699421965317921</c:v>
                </c:pt>
                <c:pt idx="147">
                  <c:v>0.17109826589595384</c:v>
                </c:pt>
                <c:pt idx="148">
                  <c:v>0.17225433526011569</c:v>
                </c:pt>
                <c:pt idx="149">
                  <c:v>0.17341040462427754</c:v>
                </c:pt>
                <c:pt idx="150">
                  <c:v>0.17456647398843939</c:v>
                </c:pt>
                <c:pt idx="151">
                  <c:v>0.17572254335260121</c:v>
                </c:pt>
                <c:pt idx="152">
                  <c:v>0.176878612716763</c:v>
                </c:pt>
                <c:pt idx="153">
                  <c:v>0.17803468208092496</c:v>
                </c:pt>
                <c:pt idx="154">
                  <c:v>0.1791907514450867</c:v>
                </c:pt>
                <c:pt idx="155">
                  <c:v>0.18034682080924863</c:v>
                </c:pt>
                <c:pt idx="156">
                  <c:v>0.18150289017341048</c:v>
                </c:pt>
                <c:pt idx="157">
                  <c:v>0.18265895953757233</c:v>
                </c:pt>
                <c:pt idx="158">
                  <c:v>0.18381502890173418</c:v>
                </c:pt>
                <c:pt idx="159">
                  <c:v>0.18497109826589594</c:v>
                </c:pt>
                <c:pt idx="160">
                  <c:v>0.18612716763005777</c:v>
                </c:pt>
                <c:pt idx="161">
                  <c:v>0.18728323699421975</c:v>
                </c:pt>
                <c:pt idx="162">
                  <c:v>0.18843930635838163</c:v>
                </c:pt>
                <c:pt idx="163">
                  <c:v>0.18959537572254345</c:v>
                </c:pt>
                <c:pt idx="164">
                  <c:v>0.1907514450867053</c:v>
                </c:pt>
                <c:pt idx="165">
                  <c:v>0.19190751445086709</c:v>
                </c:pt>
                <c:pt idx="166">
                  <c:v>0.19306358381502894</c:v>
                </c:pt>
                <c:pt idx="167">
                  <c:v>0.19421965317919088</c:v>
                </c:pt>
                <c:pt idx="168">
                  <c:v>0.19537572254335256</c:v>
                </c:pt>
                <c:pt idx="169">
                  <c:v>0.19653179190751441</c:v>
                </c:pt>
                <c:pt idx="170">
                  <c:v>0.19768786127167626</c:v>
                </c:pt>
                <c:pt idx="171">
                  <c:v>0.19884393063583827</c:v>
                </c:pt>
                <c:pt idx="172">
                  <c:v>0.2</c:v>
                </c:pt>
                <c:pt idx="173">
                  <c:v>0.20115606936416186</c:v>
                </c:pt>
                <c:pt idx="174">
                  <c:v>0.20231213872832379</c:v>
                </c:pt>
                <c:pt idx="175">
                  <c:v>0.20346820809248575</c:v>
                </c:pt>
                <c:pt idx="176">
                  <c:v>0.20462427745664738</c:v>
                </c:pt>
                <c:pt idx="177">
                  <c:v>0.20578034682080934</c:v>
                </c:pt>
                <c:pt idx="178">
                  <c:v>0.20693641618497127</c:v>
                </c:pt>
                <c:pt idx="179">
                  <c:v>0.20809248554913315</c:v>
                </c:pt>
                <c:pt idx="180">
                  <c:v>0.20924855491329489</c:v>
                </c:pt>
                <c:pt idx="181">
                  <c:v>0.21040462427745671</c:v>
                </c:pt>
                <c:pt idx="182">
                  <c:v>0.2115606936416185</c:v>
                </c:pt>
                <c:pt idx="183">
                  <c:v>0.21271676300578041</c:v>
                </c:pt>
                <c:pt idx="184">
                  <c:v>0.2138728323699422</c:v>
                </c:pt>
                <c:pt idx="185">
                  <c:v>0.21502890173410413</c:v>
                </c:pt>
                <c:pt idx="186">
                  <c:v>0.2161849710982659</c:v>
                </c:pt>
                <c:pt idx="187">
                  <c:v>0.21734104046242797</c:v>
                </c:pt>
                <c:pt idx="188">
                  <c:v>0.21849710982658974</c:v>
                </c:pt>
                <c:pt idx="189">
                  <c:v>0.21965317919075145</c:v>
                </c:pt>
                <c:pt idx="190">
                  <c:v>0.22080924855491341</c:v>
                </c:pt>
                <c:pt idx="191">
                  <c:v>0.2219653179190752</c:v>
                </c:pt>
                <c:pt idx="192">
                  <c:v>0.22312138728323697</c:v>
                </c:pt>
                <c:pt idx="193">
                  <c:v>0.22427745664739895</c:v>
                </c:pt>
                <c:pt idx="194">
                  <c:v>0.22543352601156072</c:v>
                </c:pt>
                <c:pt idx="195">
                  <c:v>0.22658959537572262</c:v>
                </c:pt>
                <c:pt idx="196">
                  <c:v>0.22774566473988442</c:v>
                </c:pt>
                <c:pt idx="197">
                  <c:v>0.22890173410404629</c:v>
                </c:pt>
                <c:pt idx="198">
                  <c:v>0.23005780346820809</c:v>
                </c:pt>
                <c:pt idx="199">
                  <c:v>0.23121387283237008</c:v>
                </c:pt>
                <c:pt idx="200">
                  <c:v>0.23236994219653187</c:v>
                </c:pt>
                <c:pt idx="201">
                  <c:v>0.23352601156069372</c:v>
                </c:pt>
                <c:pt idx="202">
                  <c:v>0.2346820809248554</c:v>
                </c:pt>
                <c:pt idx="203">
                  <c:v>0.23583815028901733</c:v>
                </c:pt>
                <c:pt idx="204">
                  <c:v>0.23699421965317921</c:v>
                </c:pt>
                <c:pt idx="205">
                  <c:v>0.23815028901734112</c:v>
                </c:pt>
                <c:pt idx="206">
                  <c:v>0.23930635838150291</c:v>
                </c:pt>
                <c:pt idx="207">
                  <c:v>0.24046242774566481</c:v>
                </c:pt>
                <c:pt idx="208">
                  <c:v>0.24161849710982675</c:v>
                </c:pt>
                <c:pt idx="209">
                  <c:v>0.24277456647398837</c:v>
                </c:pt>
                <c:pt idx="210">
                  <c:v>0.24393063583815036</c:v>
                </c:pt>
                <c:pt idx="211">
                  <c:v>0.24508670520231221</c:v>
                </c:pt>
                <c:pt idx="212">
                  <c:v>0.24624277456647414</c:v>
                </c:pt>
                <c:pt idx="213">
                  <c:v>0.24739884393063591</c:v>
                </c:pt>
                <c:pt idx="214">
                  <c:v>0.2485549132947977</c:v>
                </c:pt>
                <c:pt idx="215">
                  <c:v>0.24971098265895961</c:v>
                </c:pt>
                <c:pt idx="216">
                  <c:v>0.25086705202312115</c:v>
                </c:pt>
                <c:pt idx="217">
                  <c:v>0.25202312138728339</c:v>
                </c:pt>
                <c:pt idx="218">
                  <c:v>0.25317919075144507</c:v>
                </c:pt>
                <c:pt idx="219">
                  <c:v>0.25433526011560692</c:v>
                </c:pt>
                <c:pt idx="220">
                  <c:v>0.25549132947976877</c:v>
                </c:pt>
                <c:pt idx="221">
                  <c:v>0.25664739884393045</c:v>
                </c:pt>
                <c:pt idx="222">
                  <c:v>0.25780346820809247</c:v>
                </c:pt>
                <c:pt idx="223">
                  <c:v>0.25895953757225432</c:v>
                </c:pt>
                <c:pt idx="224">
                  <c:v>0.26011560693641617</c:v>
                </c:pt>
                <c:pt idx="225">
                  <c:v>0.26127167630057802</c:v>
                </c:pt>
                <c:pt idx="226">
                  <c:v>0.26242774566473986</c:v>
                </c:pt>
                <c:pt idx="227">
                  <c:v>0.26358381502890182</c:v>
                </c:pt>
                <c:pt idx="228">
                  <c:v>0.26473988439306356</c:v>
                </c:pt>
                <c:pt idx="229">
                  <c:v>0.26589595375722541</c:v>
                </c:pt>
                <c:pt idx="230">
                  <c:v>0.26705202312138726</c:v>
                </c:pt>
                <c:pt idx="231">
                  <c:v>0.26820809248554911</c:v>
                </c:pt>
                <c:pt idx="232">
                  <c:v>0.26936416184971129</c:v>
                </c:pt>
                <c:pt idx="233">
                  <c:v>0.27052023121387297</c:v>
                </c:pt>
                <c:pt idx="234">
                  <c:v>0.27167630057803466</c:v>
                </c:pt>
                <c:pt idx="235">
                  <c:v>0.27283236994219667</c:v>
                </c:pt>
                <c:pt idx="236">
                  <c:v>0.27398843930635852</c:v>
                </c:pt>
                <c:pt idx="237">
                  <c:v>0.2751445086705202</c:v>
                </c:pt>
                <c:pt idx="238">
                  <c:v>0.27630057803468239</c:v>
                </c:pt>
                <c:pt idx="239">
                  <c:v>0.27745664739884429</c:v>
                </c:pt>
                <c:pt idx="240">
                  <c:v>0.27861271676300581</c:v>
                </c:pt>
                <c:pt idx="241">
                  <c:v>0.27976878612716782</c:v>
                </c:pt>
                <c:pt idx="242">
                  <c:v>0.28092485549132951</c:v>
                </c:pt>
                <c:pt idx="243">
                  <c:v>0.28208092485549152</c:v>
                </c:pt>
                <c:pt idx="244">
                  <c:v>0.28323699421965343</c:v>
                </c:pt>
                <c:pt idx="245">
                  <c:v>0.28439306358381522</c:v>
                </c:pt>
                <c:pt idx="246">
                  <c:v>0.2855491329479769</c:v>
                </c:pt>
                <c:pt idx="247">
                  <c:v>0.28670520231213875</c:v>
                </c:pt>
                <c:pt idx="248">
                  <c:v>0.28786127167630077</c:v>
                </c:pt>
                <c:pt idx="249">
                  <c:v>0.28901734104046262</c:v>
                </c:pt>
                <c:pt idx="250">
                  <c:v>0.2901734104046243</c:v>
                </c:pt>
                <c:pt idx="251">
                  <c:v>0.29132947976878643</c:v>
                </c:pt>
                <c:pt idx="252">
                  <c:v>0.29248554913294833</c:v>
                </c:pt>
                <c:pt idx="253">
                  <c:v>0.29364161849710979</c:v>
                </c:pt>
                <c:pt idx="254">
                  <c:v>0.29479768786127181</c:v>
                </c:pt>
                <c:pt idx="255">
                  <c:v>0.29595375722543371</c:v>
                </c:pt>
                <c:pt idx="256">
                  <c:v>0.29710982658959539</c:v>
                </c:pt>
                <c:pt idx="257">
                  <c:v>0.29826589595375746</c:v>
                </c:pt>
                <c:pt idx="258">
                  <c:v>0.29942196531791959</c:v>
                </c:pt>
                <c:pt idx="259">
                  <c:v>0.30057803468208111</c:v>
                </c:pt>
                <c:pt idx="260">
                  <c:v>0.30173410404624285</c:v>
                </c:pt>
                <c:pt idx="261">
                  <c:v>0.30289017341040492</c:v>
                </c:pt>
                <c:pt idx="262">
                  <c:v>0.30404624277456666</c:v>
                </c:pt>
                <c:pt idx="263">
                  <c:v>0.30520231213872834</c:v>
                </c:pt>
                <c:pt idx="264">
                  <c:v>0.30635838150289058</c:v>
                </c:pt>
                <c:pt idx="265">
                  <c:v>0.30751445086705237</c:v>
                </c:pt>
                <c:pt idx="266">
                  <c:v>0.30867052023121405</c:v>
                </c:pt>
                <c:pt idx="267">
                  <c:v>0.30982658959537612</c:v>
                </c:pt>
                <c:pt idx="268">
                  <c:v>0.31098265895953786</c:v>
                </c:pt>
                <c:pt idx="269">
                  <c:v>0.3121387283236996</c:v>
                </c:pt>
                <c:pt idx="270">
                  <c:v>0.31329479768786161</c:v>
                </c:pt>
                <c:pt idx="271">
                  <c:v>0.31445086705202352</c:v>
                </c:pt>
                <c:pt idx="272">
                  <c:v>0.31560693641618481</c:v>
                </c:pt>
                <c:pt idx="273">
                  <c:v>0.31676300578034688</c:v>
                </c:pt>
                <c:pt idx="274">
                  <c:v>0.31791907514450907</c:v>
                </c:pt>
                <c:pt idx="275">
                  <c:v>0.31907514450867058</c:v>
                </c:pt>
                <c:pt idx="276">
                  <c:v>0.32023121387283238</c:v>
                </c:pt>
                <c:pt idx="277">
                  <c:v>0.32138728323699461</c:v>
                </c:pt>
                <c:pt idx="278">
                  <c:v>0.32254335260115591</c:v>
                </c:pt>
                <c:pt idx="279">
                  <c:v>0.32369942196531792</c:v>
                </c:pt>
                <c:pt idx="280">
                  <c:v>0.32485549132948027</c:v>
                </c:pt>
                <c:pt idx="281">
                  <c:v>0.32601156069364201</c:v>
                </c:pt>
                <c:pt idx="282">
                  <c:v>0.32716763005780375</c:v>
                </c:pt>
                <c:pt idx="283">
                  <c:v>0.32832369942196554</c:v>
                </c:pt>
                <c:pt idx="284">
                  <c:v>0.32947976878612739</c:v>
                </c:pt>
                <c:pt idx="285">
                  <c:v>0.33063583815028902</c:v>
                </c:pt>
                <c:pt idx="286">
                  <c:v>0.33179190751445103</c:v>
                </c:pt>
                <c:pt idx="287">
                  <c:v>0.33294797687861305</c:v>
                </c:pt>
                <c:pt idx="288">
                  <c:v>0.33410404624277473</c:v>
                </c:pt>
                <c:pt idx="289">
                  <c:v>0.33526011560693642</c:v>
                </c:pt>
                <c:pt idx="290">
                  <c:v>0.33641618497109854</c:v>
                </c:pt>
                <c:pt idx="291">
                  <c:v>0.33757225433526045</c:v>
                </c:pt>
                <c:pt idx="292">
                  <c:v>0.3387283236994223</c:v>
                </c:pt>
                <c:pt idx="293">
                  <c:v>0.3398843930635842</c:v>
                </c:pt>
                <c:pt idx="294">
                  <c:v>0.34104046242774588</c:v>
                </c:pt>
                <c:pt idx="295">
                  <c:v>0.34219653179190757</c:v>
                </c:pt>
                <c:pt idx="296">
                  <c:v>0.34335260115606964</c:v>
                </c:pt>
                <c:pt idx="297">
                  <c:v>0.34450867052023132</c:v>
                </c:pt>
                <c:pt idx="298">
                  <c:v>0.34566473988439328</c:v>
                </c:pt>
                <c:pt idx="299">
                  <c:v>0.3468208092485553</c:v>
                </c:pt>
                <c:pt idx="300">
                  <c:v>0.34797687861271703</c:v>
                </c:pt>
                <c:pt idx="301">
                  <c:v>0.34913294797687883</c:v>
                </c:pt>
                <c:pt idx="302">
                  <c:v>0.35028901734104062</c:v>
                </c:pt>
                <c:pt idx="303">
                  <c:v>0.3514450867052023</c:v>
                </c:pt>
                <c:pt idx="304">
                  <c:v>0.35260115606936415</c:v>
                </c:pt>
                <c:pt idx="305">
                  <c:v>0.35375722543352583</c:v>
                </c:pt>
                <c:pt idx="306">
                  <c:v>0.35491329479768802</c:v>
                </c:pt>
                <c:pt idx="307">
                  <c:v>0.35606936416184992</c:v>
                </c:pt>
                <c:pt idx="308">
                  <c:v>0.35722543352601155</c:v>
                </c:pt>
                <c:pt idx="309">
                  <c:v>0.35838150289017356</c:v>
                </c:pt>
                <c:pt idx="310">
                  <c:v>0.3595375722543353</c:v>
                </c:pt>
                <c:pt idx="311">
                  <c:v>0.3606936416184971</c:v>
                </c:pt>
                <c:pt idx="312">
                  <c:v>0.36184971098265928</c:v>
                </c:pt>
                <c:pt idx="313">
                  <c:v>0.36300578034682102</c:v>
                </c:pt>
                <c:pt idx="314">
                  <c:v>0.36416184971098281</c:v>
                </c:pt>
                <c:pt idx="315">
                  <c:v>0.36531791907514483</c:v>
                </c:pt>
                <c:pt idx="316">
                  <c:v>0.36647398843930651</c:v>
                </c:pt>
                <c:pt idx="317">
                  <c:v>0.3676300578034683</c:v>
                </c:pt>
                <c:pt idx="318">
                  <c:v>0.36878612716763037</c:v>
                </c:pt>
                <c:pt idx="319">
                  <c:v>0.36994219653179189</c:v>
                </c:pt>
                <c:pt idx="320">
                  <c:v>0.37109826589595413</c:v>
                </c:pt>
                <c:pt idx="321">
                  <c:v>0.37225433526011575</c:v>
                </c:pt>
                <c:pt idx="322">
                  <c:v>0.37341040462427777</c:v>
                </c:pt>
                <c:pt idx="323">
                  <c:v>0.37456647398843967</c:v>
                </c:pt>
                <c:pt idx="324">
                  <c:v>0.37572254335260152</c:v>
                </c:pt>
                <c:pt idx="325">
                  <c:v>0.37687861271676326</c:v>
                </c:pt>
                <c:pt idx="326">
                  <c:v>0.378034682080925</c:v>
                </c:pt>
                <c:pt idx="327">
                  <c:v>0.37919075144508668</c:v>
                </c:pt>
                <c:pt idx="328">
                  <c:v>0.38034682080924898</c:v>
                </c:pt>
                <c:pt idx="329">
                  <c:v>0.38150289017341066</c:v>
                </c:pt>
                <c:pt idx="330">
                  <c:v>0.38265895953757245</c:v>
                </c:pt>
                <c:pt idx="331">
                  <c:v>0.38381502890173408</c:v>
                </c:pt>
                <c:pt idx="332">
                  <c:v>0.38497109826589626</c:v>
                </c:pt>
                <c:pt idx="333">
                  <c:v>0.38612716763005811</c:v>
                </c:pt>
                <c:pt idx="334">
                  <c:v>0.3872832369942199</c:v>
                </c:pt>
                <c:pt idx="335">
                  <c:v>0.38843930635838148</c:v>
                </c:pt>
                <c:pt idx="336">
                  <c:v>0.38959537572254366</c:v>
                </c:pt>
                <c:pt idx="337">
                  <c:v>0.39075144508670528</c:v>
                </c:pt>
                <c:pt idx="338">
                  <c:v>0.39190751445086736</c:v>
                </c:pt>
                <c:pt idx="339">
                  <c:v>0.39306358381502926</c:v>
                </c:pt>
                <c:pt idx="340">
                  <c:v>0.39421965317919094</c:v>
                </c:pt>
                <c:pt idx="341">
                  <c:v>0.3953757225433529</c:v>
                </c:pt>
                <c:pt idx="342">
                  <c:v>0.39653179190751475</c:v>
                </c:pt>
                <c:pt idx="343">
                  <c:v>0.39768786127167677</c:v>
                </c:pt>
                <c:pt idx="344">
                  <c:v>0.3988439306358384</c:v>
                </c:pt>
                <c:pt idx="345">
                  <c:v>0.4</c:v>
                </c:pt>
                <c:pt idx="346">
                  <c:v>0.40115606936416215</c:v>
                </c:pt>
                <c:pt idx="347">
                  <c:v>0.40231213872832372</c:v>
                </c:pt>
                <c:pt idx="348">
                  <c:v>0.40346820809248585</c:v>
                </c:pt>
                <c:pt idx="349">
                  <c:v>0.40462427745664764</c:v>
                </c:pt>
                <c:pt idx="350">
                  <c:v>0.40578034682080932</c:v>
                </c:pt>
                <c:pt idx="351">
                  <c:v>0.40693641618497134</c:v>
                </c:pt>
                <c:pt idx="352">
                  <c:v>0.40809248554913297</c:v>
                </c:pt>
                <c:pt idx="353">
                  <c:v>0.40924855491329476</c:v>
                </c:pt>
                <c:pt idx="354">
                  <c:v>0.410404624277457</c:v>
                </c:pt>
                <c:pt idx="355">
                  <c:v>0.41156069364161868</c:v>
                </c:pt>
                <c:pt idx="356">
                  <c:v>0.41271676300578053</c:v>
                </c:pt>
                <c:pt idx="357">
                  <c:v>0.41387283236994266</c:v>
                </c:pt>
                <c:pt idx="358">
                  <c:v>0.41502890173410439</c:v>
                </c:pt>
                <c:pt idx="359">
                  <c:v>0.4161849710982663</c:v>
                </c:pt>
                <c:pt idx="360">
                  <c:v>0.41734104046242776</c:v>
                </c:pt>
                <c:pt idx="361">
                  <c:v>0.41849710982658961</c:v>
                </c:pt>
                <c:pt idx="362">
                  <c:v>0.41965317919075162</c:v>
                </c:pt>
                <c:pt idx="363">
                  <c:v>0.42080924855491331</c:v>
                </c:pt>
                <c:pt idx="364">
                  <c:v>0.42196531791907543</c:v>
                </c:pt>
                <c:pt idx="365">
                  <c:v>0.42312138728323717</c:v>
                </c:pt>
                <c:pt idx="366">
                  <c:v>0.42427745664739874</c:v>
                </c:pt>
                <c:pt idx="367">
                  <c:v>0.4254335260115607</c:v>
                </c:pt>
                <c:pt idx="368">
                  <c:v>0.42658959537572289</c:v>
                </c:pt>
                <c:pt idx="369">
                  <c:v>0.42774566473988457</c:v>
                </c:pt>
                <c:pt idx="370">
                  <c:v>0.42890173410404647</c:v>
                </c:pt>
                <c:pt idx="371">
                  <c:v>0.43005780346820827</c:v>
                </c:pt>
                <c:pt idx="372">
                  <c:v>0.43121387283237012</c:v>
                </c:pt>
                <c:pt idx="373">
                  <c:v>0.4323699421965318</c:v>
                </c:pt>
                <c:pt idx="374">
                  <c:v>0.43352601156069392</c:v>
                </c:pt>
                <c:pt idx="375">
                  <c:v>0.434682080924856</c:v>
                </c:pt>
                <c:pt idx="376">
                  <c:v>0.43583815028901751</c:v>
                </c:pt>
                <c:pt idx="377">
                  <c:v>0.43699421965317931</c:v>
                </c:pt>
                <c:pt idx="378">
                  <c:v>0.43815028901734138</c:v>
                </c:pt>
                <c:pt idx="379">
                  <c:v>0.43930635838150306</c:v>
                </c:pt>
                <c:pt idx="380">
                  <c:v>0.44046242774566502</c:v>
                </c:pt>
                <c:pt idx="381">
                  <c:v>0.44161849710982692</c:v>
                </c:pt>
                <c:pt idx="382">
                  <c:v>0.4427745664739885</c:v>
                </c:pt>
                <c:pt idx="383">
                  <c:v>0.4439306358381504</c:v>
                </c:pt>
                <c:pt idx="384">
                  <c:v>0.44508670520231242</c:v>
                </c:pt>
                <c:pt idx="385">
                  <c:v>0.44624277456647404</c:v>
                </c:pt>
                <c:pt idx="386">
                  <c:v>0.44739884393063606</c:v>
                </c:pt>
                <c:pt idx="387">
                  <c:v>0.44855491329479796</c:v>
                </c:pt>
                <c:pt idx="388">
                  <c:v>0.44971098265895976</c:v>
                </c:pt>
                <c:pt idx="389">
                  <c:v>0.45086705202312116</c:v>
                </c:pt>
                <c:pt idx="390">
                  <c:v>0.45202312138728346</c:v>
                </c:pt>
                <c:pt idx="391">
                  <c:v>0.45317919075144508</c:v>
                </c:pt>
                <c:pt idx="392">
                  <c:v>0.4543352601156071</c:v>
                </c:pt>
                <c:pt idx="393">
                  <c:v>0.45549132947976878</c:v>
                </c:pt>
                <c:pt idx="394">
                  <c:v>0.45664739884393063</c:v>
                </c:pt>
                <c:pt idx="395">
                  <c:v>0.45780346820809248</c:v>
                </c:pt>
                <c:pt idx="396">
                  <c:v>0.45895953757225438</c:v>
                </c:pt>
                <c:pt idx="397">
                  <c:v>0.46011560693641618</c:v>
                </c:pt>
                <c:pt idx="398">
                  <c:v>0.46127167630057808</c:v>
                </c:pt>
                <c:pt idx="399">
                  <c:v>0.46242774566473988</c:v>
                </c:pt>
                <c:pt idx="400">
                  <c:v>0.46358381502890189</c:v>
                </c:pt>
                <c:pt idx="401">
                  <c:v>0.46473988439306357</c:v>
                </c:pt>
                <c:pt idx="402">
                  <c:v>0.46589595375722542</c:v>
                </c:pt>
                <c:pt idx="403">
                  <c:v>0.46705202312138727</c:v>
                </c:pt>
                <c:pt idx="404">
                  <c:v>0.46820809248554912</c:v>
                </c:pt>
                <c:pt idx="405">
                  <c:v>0.46936416184971136</c:v>
                </c:pt>
                <c:pt idx="406">
                  <c:v>0.47052023121387304</c:v>
                </c:pt>
                <c:pt idx="407">
                  <c:v>0.47167630057803467</c:v>
                </c:pt>
                <c:pt idx="408">
                  <c:v>0.47283236994219674</c:v>
                </c:pt>
                <c:pt idx="409">
                  <c:v>0.47398843930635853</c:v>
                </c:pt>
                <c:pt idx="410">
                  <c:v>0.47514450867052022</c:v>
                </c:pt>
                <c:pt idx="411">
                  <c:v>0.47630057803468245</c:v>
                </c:pt>
                <c:pt idx="412">
                  <c:v>0.47745664739884436</c:v>
                </c:pt>
                <c:pt idx="413">
                  <c:v>0.47861271676300582</c:v>
                </c:pt>
                <c:pt idx="414">
                  <c:v>0.47976878612716778</c:v>
                </c:pt>
                <c:pt idx="415">
                  <c:v>0.48092485549132946</c:v>
                </c:pt>
                <c:pt idx="416">
                  <c:v>0.48208092485549148</c:v>
                </c:pt>
                <c:pt idx="417">
                  <c:v>0.48323699421965344</c:v>
                </c:pt>
                <c:pt idx="418">
                  <c:v>0.48439306358381518</c:v>
                </c:pt>
                <c:pt idx="419">
                  <c:v>0.48554913294797686</c:v>
                </c:pt>
                <c:pt idx="420">
                  <c:v>0.48670520231213871</c:v>
                </c:pt>
                <c:pt idx="421">
                  <c:v>0.48786127167630072</c:v>
                </c:pt>
                <c:pt idx="422">
                  <c:v>0.48901734104046257</c:v>
                </c:pt>
                <c:pt idx="423">
                  <c:v>0.49017341040462431</c:v>
                </c:pt>
                <c:pt idx="424">
                  <c:v>0.49132947976878644</c:v>
                </c:pt>
                <c:pt idx="425">
                  <c:v>0.49248554913294829</c:v>
                </c:pt>
                <c:pt idx="426">
                  <c:v>0.49364161849710975</c:v>
                </c:pt>
                <c:pt idx="427">
                  <c:v>0.49479768786127182</c:v>
                </c:pt>
                <c:pt idx="428">
                  <c:v>0.49595375722543367</c:v>
                </c:pt>
                <c:pt idx="429">
                  <c:v>0.49710982658959535</c:v>
                </c:pt>
                <c:pt idx="430">
                  <c:v>0.49826589595375742</c:v>
                </c:pt>
                <c:pt idx="431">
                  <c:v>0.49942196531791949</c:v>
                </c:pt>
                <c:pt idx="432">
                  <c:v>0.50057803468208095</c:v>
                </c:pt>
                <c:pt idx="433">
                  <c:v>0.5017341040462423</c:v>
                </c:pt>
                <c:pt idx="434">
                  <c:v>0.50289017341040465</c:v>
                </c:pt>
                <c:pt idx="435">
                  <c:v>0.50404624277456644</c:v>
                </c:pt>
                <c:pt idx="436">
                  <c:v>0.50520231213872835</c:v>
                </c:pt>
                <c:pt idx="437">
                  <c:v>0.50635838150288981</c:v>
                </c:pt>
                <c:pt idx="438">
                  <c:v>0.50751445086705138</c:v>
                </c:pt>
                <c:pt idx="439">
                  <c:v>0.50867052023121351</c:v>
                </c:pt>
                <c:pt idx="440">
                  <c:v>0.50982658959537552</c:v>
                </c:pt>
                <c:pt idx="441">
                  <c:v>0.51098265895953754</c:v>
                </c:pt>
                <c:pt idx="442">
                  <c:v>0.51213872832369944</c:v>
                </c:pt>
                <c:pt idx="443">
                  <c:v>0.51329479768786124</c:v>
                </c:pt>
                <c:pt idx="444">
                  <c:v>0.51445086705202281</c:v>
                </c:pt>
                <c:pt idx="445">
                  <c:v>0.51560693641618538</c:v>
                </c:pt>
                <c:pt idx="446">
                  <c:v>0.51676300578034629</c:v>
                </c:pt>
                <c:pt idx="447">
                  <c:v>0.51791907514450863</c:v>
                </c:pt>
                <c:pt idx="448">
                  <c:v>0.51907514450867065</c:v>
                </c:pt>
                <c:pt idx="449">
                  <c:v>0.52023121387283233</c:v>
                </c:pt>
                <c:pt idx="450">
                  <c:v>0.5213872832369939</c:v>
                </c:pt>
                <c:pt idx="451">
                  <c:v>0.52254335260115603</c:v>
                </c:pt>
                <c:pt idx="452">
                  <c:v>0.52369942196531793</c:v>
                </c:pt>
                <c:pt idx="453">
                  <c:v>0.52485549132948006</c:v>
                </c:pt>
                <c:pt idx="454">
                  <c:v>0.52601156069364152</c:v>
                </c:pt>
                <c:pt idx="455">
                  <c:v>0.52716763005780343</c:v>
                </c:pt>
                <c:pt idx="456">
                  <c:v>0.528323699421965</c:v>
                </c:pt>
                <c:pt idx="457">
                  <c:v>0.52947976878612679</c:v>
                </c:pt>
                <c:pt idx="458">
                  <c:v>0.53063583815028936</c:v>
                </c:pt>
                <c:pt idx="459">
                  <c:v>0.53179190751445116</c:v>
                </c:pt>
                <c:pt idx="460">
                  <c:v>0.53294797687861273</c:v>
                </c:pt>
                <c:pt idx="461">
                  <c:v>0.53410404624277463</c:v>
                </c:pt>
                <c:pt idx="462">
                  <c:v>0.53526011560693609</c:v>
                </c:pt>
                <c:pt idx="463">
                  <c:v>0.53641618497109755</c:v>
                </c:pt>
                <c:pt idx="464">
                  <c:v>0.53757225433525979</c:v>
                </c:pt>
                <c:pt idx="465">
                  <c:v>0.53872832369942225</c:v>
                </c:pt>
                <c:pt idx="466">
                  <c:v>0.53988439306358416</c:v>
                </c:pt>
                <c:pt idx="467">
                  <c:v>0.54104046242774562</c:v>
                </c:pt>
                <c:pt idx="468">
                  <c:v>0.54219653179190719</c:v>
                </c:pt>
                <c:pt idx="469">
                  <c:v>0.54335260115606898</c:v>
                </c:pt>
                <c:pt idx="470">
                  <c:v>0.54450867052023122</c:v>
                </c:pt>
                <c:pt idx="471">
                  <c:v>0.54566473988439301</c:v>
                </c:pt>
                <c:pt idx="472">
                  <c:v>0.54682080924855525</c:v>
                </c:pt>
                <c:pt idx="473">
                  <c:v>0.54797687861271671</c:v>
                </c:pt>
                <c:pt idx="474">
                  <c:v>0.5491329479768785</c:v>
                </c:pt>
                <c:pt idx="475">
                  <c:v>0.55028901734104063</c:v>
                </c:pt>
                <c:pt idx="476">
                  <c:v>0.55144508670520231</c:v>
                </c:pt>
                <c:pt idx="477">
                  <c:v>0.55260115606936444</c:v>
                </c:pt>
                <c:pt idx="478">
                  <c:v>0.55375722543352635</c:v>
                </c:pt>
                <c:pt idx="479">
                  <c:v>0.55491329479768758</c:v>
                </c:pt>
                <c:pt idx="480">
                  <c:v>0.55606936416184949</c:v>
                </c:pt>
                <c:pt idx="481">
                  <c:v>0.55722543352601195</c:v>
                </c:pt>
                <c:pt idx="482">
                  <c:v>0.55838150289017363</c:v>
                </c:pt>
                <c:pt idx="483">
                  <c:v>0.55953757225433531</c:v>
                </c:pt>
                <c:pt idx="484">
                  <c:v>0.56069364161849777</c:v>
                </c:pt>
                <c:pt idx="485">
                  <c:v>0.56184971098265901</c:v>
                </c:pt>
                <c:pt idx="486">
                  <c:v>0.56300578034682081</c:v>
                </c:pt>
                <c:pt idx="487">
                  <c:v>0.56416184971098249</c:v>
                </c:pt>
                <c:pt idx="488">
                  <c:v>0.5653179190751445</c:v>
                </c:pt>
                <c:pt idx="489">
                  <c:v>0.56647398843930641</c:v>
                </c:pt>
                <c:pt idx="490">
                  <c:v>0.56763005780346854</c:v>
                </c:pt>
                <c:pt idx="491">
                  <c:v>0.56878612716762977</c:v>
                </c:pt>
                <c:pt idx="492">
                  <c:v>0.56994219653179223</c:v>
                </c:pt>
                <c:pt idx="493">
                  <c:v>0.57109826589595358</c:v>
                </c:pt>
                <c:pt idx="494">
                  <c:v>0.5722543352601156</c:v>
                </c:pt>
                <c:pt idx="495">
                  <c:v>0.57341040462427761</c:v>
                </c:pt>
                <c:pt idx="496">
                  <c:v>0.5745664739884393</c:v>
                </c:pt>
                <c:pt idx="497">
                  <c:v>0.5757225433526012</c:v>
                </c:pt>
                <c:pt idx="498">
                  <c:v>0.57687861271676333</c:v>
                </c:pt>
                <c:pt idx="499">
                  <c:v>0.5780346820809249</c:v>
                </c:pt>
                <c:pt idx="500">
                  <c:v>0.57919075144508703</c:v>
                </c:pt>
                <c:pt idx="501">
                  <c:v>0.58034682080924826</c:v>
                </c:pt>
                <c:pt idx="502">
                  <c:v>0.5815028901734105</c:v>
                </c:pt>
                <c:pt idx="503">
                  <c:v>0.58265895953757263</c:v>
                </c:pt>
                <c:pt idx="504">
                  <c:v>0.58381502890173387</c:v>
                </c:pt>
                <c:pt idx="505">
                  <c:v>0.58497109826589644</c:v>
                </c:pt>
                <c:pt idx="506">
                  <c:v>0.58612716763005757</c:v>
                </c:pt>
                <c:pt idx="507">
                  <c:v>0.58728323699421958</c:v>
                </c:pt>
                <c:pt idx="508">
                  <c:v>0.58843930635838171</c:v>
                </c:pt>
                <c:pt idx="509">
                  <c:v>0.58959537572254317</c:v>
                </c:pt>
                <c:pt idx="510">
                  <c:v>0.5907514450867053</c:v>
                </c:pt>
                <c:pt idx="511">
                  <c:v>0.5919075144508672</c:v>
                </c:pt>
                <c:pt idx="512">
                  <c:v>0.59306358381502833</c:v>
                </c:pt>
                <c:pt idx="513">
                  <c:v>0.59421965317919123</c:v>
                </c:pt>
                <c:pt idx="514">
                  <c:v>0.5953757225433528</c:v>
                </c:pt>
                <c:pt idx="515">
                  <c:v>0.59653179190751426</c:v>
                </c:pt>
                <c:pt idx="516">
                  <c:v>0.59768786127167639</c:v>
                </c:pt>
                <c:pt idx="517">
                  <c:v>0.59884393063583863</c:v>
                </c:pt>
                <c:pt idx="518">
                  <c:v>0.60000000000000031</c:v>
                </c:pt>
                <c:pt idx="519">
                  <c:v>0.60115606936416188</c:v>
                </c:pt>
                <c:pt idx="520">
                  <c:v>0.60231213872832357</c:v>
                </c:pt>
                <c:pt idx="521">
                  <c:v>0.60346820809248569</c:v>
                </c:pt>
                <c:pt idx="522">
                  <c:v>0.60462427745664782</c:v>
                </c:pt>
                <c:pt idx="523">
                  <c:v>0.60578034682080961</c:v>
                </c:pt>
                <c:pt idx="524">
                  <c:v>0.60693641618497174</c:v>
                </c:pt>
                <c:pt idx="525">
                  <c:v>0.60809248554913331</c:v>
                </c:pt>
                <c:pt idx="526">
                  <c:v>0.6092485549132951</c:v>
                </c:pt>
                <c:pt idx="527">
                  <c:v>0.61040462427745668</c:v>
                </c:pt>
                <c:pt idx="528">
                  <c:v>0.61156069364161869</c:v>
                </c:pt>
                <c:pt idx="529">
                  <c:v>0.6127167630057806</c:v>
                </c:pt>
                <c:pt idx="530">
                  <c:v>0.61387283236994272</c:v>
                </c:pt>
                <c:pt idx="531">
                  <c:v>0.61502890173410441</c:v>
                </c:pt>
                <c:pt idx="532">
                  <c:v>0.61618497109826587</c:v>
                </c:pt>
                <c:pt idx="533">
                  <c:v>0.6173410404624281</c:v>
                </c:pt>
                <c:pt idx="534">
                  <c:v>0.61849710982658967</c:v>
                </c:pt>
                <c:pt idx="535">
                  <c:v>0.61965317919075169</c:v>
                </c:pt>
                <c:pt idx="536">
                  <c:v>0.62080924855491382</c:v>
                </c:pt>
                <c:pt idx="537">
                  <c:v>0.62196531791907572</c:v>
                </c:pt>
                <c:pt idx="538">
                  <c:v>0.62312138728323729</c:v>
                </c:pt>
                <c:pt idx="539">
                  <c:v>0.62427745664739953</c:v>
                </c:pt>
                <c:pt idx="540">
                  <c:v>0.62543352601156066</c:v>
                </c:pt>
                <c:pt idx="541">
                  <c:v>0.62658959537572267</c:v>
                </c:pt>
                <c:pt idx="542">
                  <c:v>0.62774566473988513</c:v>
                </c:pt>
                <c:pt idx="543">
                  <c:v>0.62890173410404682</c:v>
                </c:pt>
                <c:pt idx="544">
                  <c:v>0.63005780346820872</c:v>
                </c:pt>
                <c:pt idx="545">
                  <c:v>0.63121387283236996</c:v>
                </c:pt>
                <c:pt idx="546">
                  <c:v>0.63236994219653175</c:v>
                </c:pt>
                <c:pt idx="547">
                  <c:v>0.63352601156069399</c:v>
                </c:pt>
                <c:pt idx="548">
                  <c:v>0.63468208092485545</c:v>
                </c:pt>
                <c:pt idx="549">
                  <c:v>0.63583815028901791</c:v>
                </c:pt>
                <c:pt idx="550">
                  <c:v>0.63699421965318026</c:v>
                </c:pt>
                <c:pt idx="551">
                  <c:v>0.63815028901734072</c:v>
                </c:pt>
                <c:pt idx="552">
                  <c:v>0.63930635838150285</c:v>
                </c:pt>
                <c:pt idx="553">
                  <c:v>0.64046242774566431</c:v>
                </c:pt>
                <c:pt idx="554">
                  <c:v>0.64161849710982721</c:v>
                </c:pt>
                <c:pt idx="555">
                  <c:v>0.64277456647398912</c:v>
                </c:pt>
                <c:pt idx="556">
                  <c:v>0.6439306358381508</c:v>
                </c:pt>
                <c:pt idx="557">
                  <c:v>0.64508670520231182</c:v>
                </c:pt>
                <c:pt idx="558">
                  <c:v>0.64624277456647439</c:v>
                </c:pt>
                <c:pt idx="559">
                  <c:v>0.64739884393063585</c:v>
                </c:pt>
                <c:pt idx="560">
                  <c:v>0.64855491329479809</c:v>
                </c:pt>
                <c:pt idx="561">
                  <c:v>0.64971098265895988</c:v>
                </c:pt>
                <c:pt idx="562">
                  <c:v>0.65086705202312212</c:v>
                </c:pt>
                <c:pt idx="563">
                  <c:v>0.65202312138728324</c:v>
                </c:pt>
                <c:pt idx="564">
                  <c:v>0.65317919075144504</c:v>
                </c:pt>
                <c:pt idx="565">
                  <c:v>0.65433526011560694</c:v>
                </c:pt>
                <c:pt idx="566">
                  <c:v>0.65549132947976874</c:v>
                </c:pt>
                <c:pt idx="567">
                  <c:v>0.65664739884393064</c:v>
                </c:pt>
                <c:pt idx="568">
                  <c:v>0.6578034682080931</c:v>
                </c:pt>
                <c:pt idx="569">
                  <c:v>0.65895953757225478</c:v>
                </c:pt>
                <c:pt idx="570">
                  <c:v>0.66011560693641647</c:v>
                </c:pt>
                <c:pt idx="571">
                  <c:v>0.66127167630057915</c:v>
                </c:pt>
                <c:pt idx="572">
                  <c:v>0.66242774566473983</c:v>
                </c:pt>
                <c:pt idx="573">
                  <c:v>0.66358381502890174</c:v>
                </c:pt>
                <c:pt idx="574">
                  <c:v>0.66473988439306408</c:v>
                </c:pt>
                <c:pt idx="575">
                  <c:v>0.66589595375722577</c:v>
                </c:pt>
                <c:pt idx="576">
                  <c:v>0.66705202312138778</c:v>
                </c:pt>
                <c:pt idx="577">
                  <c:v>0.66820809248554991</c:v>
                </c:pt>
                <c:pt idx="578">
                  <c:v>0.6693641618497107</c:v>
                </c:pt>
                <c:pt idx="579">
                  <c:v>0.67052023121387361</c:v>
                </c:pt>
                <c:pt idx="580">
                  <c:v>0.67167630057803518</c:v>
                </c:pt>
                <c:pt idx="581">
                  <c:v>0.67283236994219653</c:v>
                </c:pt>
                <c:pt idx="582">
                  <c:v>0.67398843930635877</c:v>
                </c:pt>
                <c:pt idx="583">
                  <c:v>0.67514450867052089</c:v>
                </c:pt>
                <c:pt idx="584">
                  <c:v>0.67630057803468246</c:v>
                </c:pt>
                <c:pt idx="585">
                  <c:v>0.67745664739884426</c:v>
                </c:pt>
                <c:pt idx="586">
                  <c:v>0.67861271676300616</c:v>
                </c:pt>
                <c:pt idx="587">
                  <c:v>0.67976878612716762</c:v>
                </c:pt>
                <c:pt idx="588">
                  <c:v>0.68092485549132975</c:v>
                </c:pt>
                <c:pt idx="589">
                  <c:v>0.68208092485549143</c:v>
                </c:pt>
                <c:pt idx="590">
                  <c:v>0.683236994219653</c:v>
                </c:pt>
                <c:pt idx="591">
                  <c:v>0.68439306358381546</c:v>
                </c:pt>
                <c:pt idx="592">
                  <c:v>0.68554913294797704</c:v>
                </c:pt>
                <c:pt idx="593">
                  <c:v>0.68670520231213916</c:v>
                </c:pt>
                <c:pt idx="594">
                  <c:v>0.68786127167630073</c:v>
                </c:pt>
                <c:pt idx="595">
                  <c:v>0.68901734104046219</c:v>
                </c:pt>
                <c:pt idx="596">
                  <c:v>0.69017341040462465</c:v>
                </c:pt>
                <c:pt idx="597">
                  <c:v>0.69132947976878656</c:v>
                </c:pt>
                <c:pt idx="598">
                  <c:v>0.69248554913294746</c:v>
                </c:pt>
                <c:pt idx="599">
                  <c:v>0.6936416184971107</c:v>
                </c:pt>
                <c:pt idx="600">
                  <c:v>0.69479768786127183</c:v>
                </c:pt>
                <c:pt idx="601">
                  <c:v>0.69595375722543373</c:v>
                </c:pt>
                <c:pt idx="602">
                  <c:v>0.69710982658959653</c:v>
                </c:pt>
                <c:pt idx="603">
                  <c:v>0.69826589595375732</c:v>
                </c:pt>
                <c:pt idx="604">
                  <c:v>0.69942196531791889</c:v>
                </c:pt>
                <c:pt idx="605">
                  <c:v>0.70057803468208124</c:v>
                </c:pt>
                <c:pt idx="606">
                  <c:v>0.70173410404624259</c:v>
                </c:pt>
                <c:pt idx="607">
                  <c:v>0.70289017341040494</c:v>
                </c:pt>
                <c:pt idx="608">
                  <c:v>0.70404624277456662</c:v>
                </c:pt>
                <c:pt idx="609">
                  <c:v>0.70520231213872864</c:v>
                </c:pt>
                <c:pt idx="610">
                  <c:v>0.70635838150289021</c:v>
                </c:pt>
                <c:pt idx="611">
                  <c:v>0.70751445086705167</c:v>
                </c:pt>
                <c:pt idx="612">
                  <c:v>0.70867052023121391</c:v>
                </c:pt>
                <c:pt idx="613">
                  <c:v>0.7098265895953757</c:v>
                </c:pt>
                <c:pt idx="614">
                  <c:v>0.71098265895953761</c:v>
                </c:pt>
                <c:pt idx="615">
                  <c:v>0.71213872832369962</c:v>
                </c:pt>
                <c:pt idx="616">
                  <c:v>0.71329479768786164</c:v>
                </c:pt>
                <c:pt idx="617">
                  <c:v>0.7144508670520231</c:v>
                </c:pt>
                <c:pt idx="618">
                  <c:v>0.71560693641618567</c:v>
                </c:pt>
                <c:pt idx="619">
                  <c:v>0.71676300578034657</c:v>
                </c:pt>
                <c:pt idx="620">
                  <c:v>0.71791907514450903</c:v>
                </c:pt>
                <c:pt idx="621">
                  <c:v>0.71907514450867094</c:v>
                </c:pt>
                <c:pt idx="622">
                  <c:v>0.72023121387283262</c:v>
                </c:pt>
                <c:pt idx="623">
                  <c:v>0.72138728323699419</c:v>
                </c:pt>
                <c:pt idx="624">
                  <c:v>0.72254335260115643</c:v>
                </c:pt>
                <c:pt idx="625">
                  <c:v>0.72369942196531822</c:v>
                </c:pt>
                <c:pt idx="626">
                  <c:v>0.72485549132948046</c:v>
                </c:pt>
                <c:pt idx="627">
                  <c:v>0.7260115606936417</c:v>
                </c:pt>
                <c:pt idx="628">
                  <c:v>0.7271676300578036</c:v>
                </c:pt>
                <c:pt idx="629">
                  <c:v>0.72832369942196529</c:v>
                </c:pt>
                <c:pt idx="630">
                  <c:v>0.72947976878612719</c:v>
                </c:pt>
                <c:pt idx="631">
                  <c:v>0.73063583815028965</c:v>
                </c:pt>
                <c:pt idx="632">
                  <c:v>0.73179190751445156</c:v>
                </c:pt>
                <c:pt idx="633">
                  <c:v>0.73294797687861302</c:v>
                </c:pt>
                <c:pt idx="634">
                  <c:v>0.73410404624277503</c:v>
                </c:pt>
                <c:pt idx="635">
                  <c:v>0.73526011560693638</c:v>
                </c:pt>
                <c:pt idx="636">
                  <c:v>0.73641618497109795</c:v>
                </c:pt>
                <c:pt idx="637">
                  <c:v>0.73757225433526008</c:v>
                </c:pt>
                <c:pt idx="638">
                  <c:v>0.73872832369942265</c:v>
                </c:pt>
                <c:pt idx="639">
                  <c:v>0.73988439306358444</c:v>
                </c:pt>
                <c:pt idx="640">
                  <c:v>0.74104046242774602</c:v>
                </c:pt>
                <c:pt idx="641">
                  <c:v>0.74219653179190748</c:v>
                </c:pt>
                <c:pt idx="642">
                  <c:v>0.74335260115606938</c:v>
                </c:pt>
                <c:pt idx="643">
                  <c:v>0.74450867052023151</c:v>
                </c:pt>
                <c:pt idx="644">
                  <c:v>0.74566473988439341</c:v>
                </c:pt>
                <c:pt idx="645">
                  <c:v>0.74682080924855554</c:v>
                </c:pt>
                <c:pt idx="646">
                  <c:v>0.74797687861271711</c:v>
                </c:pt>
                <c:pt idx="647">
                  <c:v>0.74913294797687868</c:v>
                </c:pt>
                <c:pt idx="648">
                  <c:v>0.75028901734104092</c:v>
                </c:pt>
                <c:pt idx="649">
                  <c:v>0.7514450867052026</c:v>
                </c:pt>
                <c:pt idx="650">
                  <c:v>0.75260115606936473</c:v>
                </c:pt>
                <c:pt idx="651">
                  <c:v>0.75375722543352663</c:v>
                </c:pt>
                <c:pt idx="652">
                  <c:v>0.75491329479768787</c:v>
                </c:pt>
                <c:pt idx="653">
                  <c:v>0.75606936416184967</c:v>
                </c:pt>
                <c:pt idx="654">
                  <c:v>0.75722543352601235</c:v>
                </c:pt>
                <c:pt idx="655">
                  <c:v>0.75838150289017392</c:v>
                </c:pt>
                <c:pt idx="656">
                  <c:v>0.7595375722543356</c:v>
                </c:pt>
                <c:pt idx="657">
                  <c:v>0.76069364161849795</c:v>
                </c:pt>
                <c:pt idx="658">
                  <c:v>0.7618497109826593</c:v>
                </c:pt>
                <c:pt idx="659">
                  <c:v>0.76300578034682109</c:v>
                </c:pt>
                <c:pt idx="660">
                  <c:v>0.76416184971098267</c:v>
                </c:pt>
                <c:pt idx="661">
                  <c:v>0.76531791907514468</c:v>
                </c:pt>
                <c:pt idx="662">
                  <c:v>0.7664739884393067</c:v>
                </c:pt>
                <c:pt idx="663">
                  <c:v>0.76763005780346871</c:v>
                </c:pt>
                <c:pt idx="664">
                  <c:v>0.76878612716763006</c:v>
                </c:pt>
                <c:pt idx="665">
                  <c:v>0.76994219653179252</c:v>
                </c:pt>
                <c:pt idx="666">
                  <c:v>0.77109826589595354</c:v>
                </c:pt>
                <c:pt idx="667">
                  <c:v>0.77225433526011578</c:v>
                </c:pt>
                <c:pt idx="668">
                  <c:v>0.7734104046242779</c:v>
                </c:pt>
                <c:pt idx="669">
                  <c:v>0.77456647398843914</c:v>
                </c:pt>
                <c:pt idx="670">
                  <c:v>0.77572254335260138</c:v>
                </c:pt>
                <c:pt idx="671">
                  <c:v>0.77687861271676328</c:v>
                </c:pt>
                <c:pt idx="672">
                  <c:v>0.77803468208092508</c:v>
                </c:pt>
                <c:pt idx="673">
                  <c:v>0.77919075144508732</c:v>
                </c:pt>
                <c:pt idx="674">
                  <c:v>0.78034682080924822</c:v>
                </c:pt>
                <c:pt idx="675">
                  <c:v>0.78150289017341068</c:v>
                </c:pt>
                <c:pt idx="676">
                  <c:v>0.78265895953757281</c:v>
                </c:pt>
                <c:pt idx="677">
                  <c:v>0.78381502890173416</c:v>
                </c:pt>
                <c:pt idx="678">
                  <c:v>0.78497109826589651</c:v>
                </c:pt>
                <c:pt idx="679">
                  <c:v>0.78612716763005752</c:v>
                </c:pt>
                <c:pt idx="680">
                  <c:v>0.78728323699421954</c:v>
                </c:pt>
                <c:pt idx="681">
                  <c:v>0.78843930635838189</c:v>
                </c:pt>
                <c:pt idx="682">
                  <c:v>0.78959537572254301</c:v>
                </c:pt>
                <c:pt idx="683">
                  <c:v>0.79075144508670525</c:v>
                </c:pt>
                <c:pt idx="684">
                  <c:v>0.79190751445086704</c:v>
                </c:pt>
                <c:pt idx="685">
                  <c:v>0.79306358381502839</c:v>
                </c:pt>
                <c:pt idx="686">
                  <c:v>0.79421965317919119</c:v>
                </c:pt>
                <c:pt idx="687">
                  <c:v>0.79537572254335265</c:v>
                </c:pt>
                <c:pt idx="688">
                  <c:v>0.79653179190751411</c:v>
                </c:pt>
                <c:pt idx="689">
                  <c:v>0.79768786127167635</c:v>
                </c:pt>
                <c:pt idx="690">
                  <c:v>0.79884393063583858</c:v>
                </c:pt>
                <c:pt idx="691">
                  <c:v>0.8</c:v>
                </c:pt>
                <c:pt idx="692">
                  <c:v>0.8011560693641615</c:v>
                </c:pt>
                <c:pt idx="693">
                  <c:v>0.8023121387283233</c:v>
                </c:pt>
                <c:pt idx="694">
                  <c:v>0.80346820809248554</c:v>
                </c:pt>
                <c:pt idx="695">
                  <c:v>0.80462427745664777</c:v>
                </c:pt>
                <c:pt idx="696">
                  <c:v>0.80578034682080923</c:v>
                </c:pt>
                <c:pt idx="697">
                  <c:v>0.80693641618497158</c:v>
                </c:pt>
                <c:pt idx="698">
                  <c:v>0.80809248554913293</c:v>
                </c:pt>
                <c:pt idx="699">
                  <c:v>0.80924855491329484</c:v>
                </c:pt>
                <c:pt idx="700">
                  <c:v>0.81040462427745652</c:v>
                </c:pt>
                <c:pt idx="701">
                  <c:v>0.81156069364161854</c:v>
                </c:pt>
                <c:pt idx="702">
                  <c:v>0.81271676300578033</c:v>
                </c:pt>
                <c:pt idx="703">
                  <c:v>0.81387283236994268</c:v>
                </c:pt>
                <c:pt idx="704">
                  <c:v>0.81502890173410403</c:v>
                </c:pt>
                <c:pt idx="705">
                  <c:v>0.8161849710982656</c:v>
                </c:pt>
                <c:pt idx="706">
                  <c:v>0.81734104046242773</c:v>
                </c:pt>
                <c:pt idx="707">
                  <c:v>0.81849710982658952</c:v>
                </c:pt>
                <c:pt idx="708">
                  <c:v>0.81965317919075142</c:v>
                </c:pt>
                <c:pt idx="709">
                  <c:v>0.82080924855491366</c:v>
                </c:pt>
                <c:pt idx="710">
                  <c:v>0.82196531791907546</c:v>
                </c:pt>
                <c:pt idx="711">
                  <c:v>0.82312138728323703</c:v>
                </c:pt>
                <c:pt idx="712">
                  <c:v>0.82427745664739915</c:v>
                </c:pt>
                <c:pt idx="713">
                  <c:v>0.8254335260115605</c:v>
                </c:pt>
                <c:pt idx="714">
                  <c:v>0.82658959537572252</c:v>
                </c:pt>
                <c:pt idx="715">
                  <c:v>0.82774566473988498</c:v>
                </c:pt>
                <c:pt idx="716">
                  <c:v>0.82890173410404655</c:v>
                </c:pt>
                <c:pt idx="717">
                  <c:v>0.83005780346820845</c:v>
                </c:pt>
                <c:pt idx="718">
                  <c:v>0.83121387283236958</c:v>
                </c:pt>
                <c:pt idx="719">
                  <c:v>0.83236994219653182</c:v>
                </c:pt>
                <c:pt idx="720">
                  <c:v>0.83352601156069361</c:v>
                </c:pt>
                <c:pt idx="721">
                  <c:v>0.83468208092485552</c:v>
                </c:pt>
                <c:pt idx="722">
                  <c:v>0.83583815028901765</c:v>
                </c:pt>
                <c:pt idx="723">
                  <c:v>0.83699421965318022</c:v>
                </c:pt>
                <c:pt idx="724">
                  <c:v>0.83815028901734068</c:v>
                </c:pt>
                <c:pt idx="725">
                  <c:v>0.83930635838150291</c:v>
                </c:pt>
                <c:pt idx="726">
                  <c:v>0.84046242774566426</c:v>
                </c:pt>
                <c:pt idx="727">
                  <c:v>0.84161849710982695</c:v>
                </c:pt>
                <c:pt idx="728">
                  <c:v>0.84277456647398885</c:v>
                </c:pt>
                <c:pt idx="729">
                  <c:v>0.84393063583815064</c:v>
                </c:pt>
                <c:pt idx="730">
                  <c:v>0.84508670520231177</c:v>
                </c:pt>
                <c:pt idx="731">
                  <c:v>0.84624277456647434</c:v>
                </c:pt>
                <c:pt idx="732">
                  <c:v>0.8473988439306358</c:v>
                </c:pt>
                <c:pt idx="733">
                  <c:v>0.84855491329479804</c:v>
                </c:pt>
                <c:pt idx="734">
                  <c:v>0.84971098265895961</c:v>
                </c:pt>
                <c:pt idx="735">
                  <c:v>0.85086705202312185</c:v>
                </c:pt>
                <c:pt idx="736">
                  <c:v>0.8520231213872832</c:v>
                </c:pt>
                <c:pt idx="737">
                  <c:v>0.8531791907514451</c:v>
                </c:pt>
                <c:pt idx="738">
                  <c:v>0.8543352601156069</c:v>
                </c:pt>
                <c:pt idx="739">
                  <c:v>0.8554913294797688</c:v>
                </c:pt>
                <c:pt idx="740">
                  <c:v>0.8566473988439306</c:v>
                </c:pt>
                <c:pt idx="741">
                  <c:v>0.85780346820809295</c:v>
                </c:pt>
                <c:pt idx="742">
                  <c:v>0.85895953757225463</c:v>
                </c:pt>
                <c:pt idx="743">
                  <c:v>0.86011560693641653</c:v>
                </c:pt>
                <c:pt idx="744">
                  <c:v>0.86127167630057899</c:v>
                </c:pt>
                <c:pt idx="745">
                  <c:v>0.8624277456647399</c:v>
                </c:pt>
                <c:pt idx="746">
                  <c:v>0.86358381502890169</c:v>
                </c:pt>
                <c:pt idx="747">
                  <c:v>0.86473988439306393</c:v>
                </c:pt>
                <c:pt idx="748">
                  <c:v>0.86589595375722561</c:v>
                </c:pt>
                <c:pt idx="749">
                  <c:v>0.86705202312138763</c:v>
                </c:pt>
                <c:pt idx="750">
                  <c:v>0.86820809248554975</c:v>
                </c:pt>
                <c:pt idx="751">
                  <c:v>0.86936416184971066</c:v>
                </c:pt>
                <c:pt idx="752">
                  <c:v>0.87052023121387345</c:v>
                </c:pt>
                <c:pt idx="753">
                  <c:v>0.87167630057803502</c:v>
                </c:pt>
                <c:pt idx="754">
                  <c:v>0.87283236994219648</c:v>
                </c:pt>
                <c:pt idx="755">
                  <c:v>0.87398843930635861</c:v>
                </c:pt>
                <c:pt idx="756">
                  <c:v>0.87514450867052074</c:v>
                </c:pt>
                <c:pt idx="757">
                  <c:v>0.87630057803468242</c:v>
                </c:pt>
                <c:pt idx="758">
                  <c:v>0.87745664739884421</c:v>
                </c:pt>
                <c:pt idx="759">
                  <c:v>0.87861271676300612</c:v>
                </c:pt>
                <c:pt idx="760">
                  <c:v>0.87976878612716769</c:v>
                </c:pt>
                <c:pt idx="761">
                  <c:v>0.88092485549132971</c:v>
                </c:pt>
                <c:pt idx="762">
                  <c:v>0.88208092485549139</c:v>
                </c:pt>
                <c:pt idx="763">
                  <c:v>0.88323699421965296</c:v>
                </c:pt>
                <c:pt idx="764">
                  <c:v>0.88439306358381542</c:v>
                </c:pt>
                <c:pt idx="765">
                  <c:v>0.88554913294797699</c:v>
                </c:pt>
                <c:pt idx="766">
                  <c:v>0.88670520231213912</c:v>
                </c:pt>
                <c:pt idx="767">
                  <c:v>0.8878612716763008</c:v>
                </c:pt>
                <c:pt idx="768">
                  <c:v>0.88901734104046226</c:v>
                </c:pt>
                <c:pt idx="769">
                  <c:v>0.89017341040462461</c:v>
                </c:pt>
                <c:pt idx="770">
                  <c:v>0.89132947976878663</c:v>
                </c:pt>
                <c:pt idx="771">
                  <c:v>0.89248554913294731</c:v>
                </c:pt>
                <c:pt idx="772">
                  <c:v>0.89364161849711066</c:v>
                </c:pt>
                <c:pt idx="773">
                  <c:v>0.89479768786127178</c:v>
                </c:pt>
                <c:pt idx="774">
                  <c:v>0.8959537572254338</c:v>
                </c:pt>
                <c:pt idx="775">
                  <c:v>0.89710982658959626</c:v>
                </c:pt>
                <c:pt idx="776">
                  <c:v>0.89826589595375739</c:v>
                </c:pt>
                <c:pt idx="777">
                  <c:v>0.89942196531791885</c:v>
                </c:pt>
                <c:pt idx="778">
                  <c:v>0.90057803468208131</c:v>
                </c:pt>
                <c:pt idx="779">
                  <c:v>0.90173410404624244</c:v>
                </c:pt>
                <c:pt idx="780">
                  <c:v>0.90289017341040501</c:v>
                </c:pt>
                <c:pt idx="781">
                  <c:v>0.90404624277456669</c:v>
                </c:pt>
                <c:pt idx="782">
                  <c:v>0.9052023121387287</c:v>
                </c:pt>
                <c:pt idx="783">
                  <c:v>0.90635838150289016</c:v>
                </c:pt>
                <c:pt idx="784">
                  <c:v>0.90751445086705163</c:v>
                </c:pt>
                <c:pt idx="785">
                  <c:v>0.90867052023121386</c:v>
                </c:pt>
                <c:pt idx="786">
                  <c:v>0.90982658959537577</c:v>
                </c:pt>
                <c:pt idx="787">
                  <c:v>0.91098265895953767</c:v>
                </c:pt>
                <c:pt idx="788">
                  <c:v>0.91213872832369969</c:v>
                </c:pt>
                <c:pt idx="789">
                  <c:v>0.91329479768786159</c:v>
                </c:pt>
                <c:pt idx="790">
                  <c:v>0.91445086705202316</c:v>
                </c:pt>
                <c:pt idx="791">
                  <c:v>0.91560693641618562</c:v>
                </c:pt>
                <c:pt idx="792">
                  <c:v>0.91676300578034642</c:v>
                </c:pt>
                <c:pt idx="793">
                  <c:v>0.91791907514450899</c:v>
                </c:pt>
                <c:pt idx="794">
                  <c:v>0.919075144508671</c:v>
                </c:pt>
                <c:pt idx="795">
                  <c:v>0.92023121387283235</c:v>
                </c:pt>
                <c:pt idx="796">
                  <c:v>0.92138728323699426</c:v>
                </c:pt>
                <c:pt idx="797">
                  <c:v>0.92254335260115605</c:v>
                </c:pt>
                <c:pt idx="798">
                  <c:v>0.92369942196531829</c:v>
                </c:pt>
                <c:pt idx="799">
                  <c:v>0.92485549132948031</c:v>
                </c:pt>
                <c:pt idx="800">
                  <c:v>0.92601156069364166</c:v>
                </c:pt>
                <c:pt idx="801">
                  <c:v>0.92716763005780345</c:v>
                </c:pt>
                <c:pt idx="802">
                  <c:v>0.92832369942196502</c:v>
                </c:pt>
                <c:pt idx="803">
                  <c:v>0.92947976878612681</c:v>
                </c:pt>
                <c:pt idx="804">
                  <c:v>0.93063583815028961</c:v>
                </c:pt>
                <c:pt idx="805">
                  <c:v>0.9317919075144514</c:v>
                </c:pt>
                <c:pt idx="806">
                  <c:v>0.93294797687861275</c:v>
                </c:pt>
                <c:pt idx="807">
                  <c:v>0.93410404624277465</c:v>
                </c:pt>
                <c:pt idx="808">
                  <c:v>0.93526011560693612</c:v>
                </c:pt>
                <c:pt idx="809">
                  <c:v>0.93641618497109758</c:v>
                </c:pt>
                <c:pt idx="810">
                  <c:v>0.93757225433525981</c:v>
                </c:pt>
                <c:pt idx="811">
                  <c:v>0.93872832369942238</c:v>
                </c:pt>
                <c:pt idx="812">
                  <c:v>0.9398843930635844</c:v>
                </c:pt>
                <c:pt idx="813">
                  <c:v>0.94104046242774564</c:v>
                </c:pt>
                <c:pt idx="814">
                  <c:v>0.94219653179190721</c:v>
                </c:pt>
                <c:pt idx="815">
                  <c:v>0.943352601156069</c:v>
                </c:pt>
                <c:pt idx="816">
                  <c:v>0.94450867052023124</c:v>
                </c:pt>
                <c:pt idx="817">
                  <c:v>0.94566473988439304</c:v>
                </c:pt>
                <c:pt idx="818">
                  <c:v>0.94682080924855538</c:v>
                </c:pt>
                <c:pt idx="819">
                  <c:v>0.94797687861271673</c:v>
                </c:pt>
                <c:pt idx="820">
                  <c:v>0.94913294797687853</c:v>
                </c:pt>
                <c:pt idx="821">
                  <c:v>0.95028901734104065</c:v>
                </c:pt>
                <c:pt idx="822">
                  <c:v>0.95144508670520234</c:v>
                </c:pt>
                <c:pt idx="823">
                  <c:v>0.95260115606936446</c:v>
                </c:pt>
                <c:pt idx="824">
                  <c:v>0.95375722543352648</c:v>
                </c:pt>
                <c:pt idx="825">
                  <c:v>0.9549132947976875</c:v>
                </c:pt>
                <c:pt idx="826">
                  <c:v>0.95606936416184951</c:v>
                </c:pt>
                <c:pt idx="827">
                  <c:v>0.95722543352601208</c:v>
                </c:pt>
                <c:pt idx="828">
                  <c:v>0.95838150289017365</c:v>
                </c:pt>
                <c:pt idx="829">
                  <c:v>0.95953757225433522</c:v>
                </c:pt>
                <c:pt idx="830">
                  <c:v>0.96069364161849791</c:v>
                </c:pt>
                <c:pt idx="831">
                  <c:v>0.96184971098265892</c:v>
                </c:pt>
                <c:pt idx="832">
                  <c:v>0.96300578034682083</c:v>
                </c:pt>
                <c:pt idx="833">
                  <c:v>0.96416184971098251</c:v>
                </c:pt>
                <c:pt idx="834">
                  <c:v>0.96531791907514453</c:v>
                </c:pt>
                <c:pt idx="835">
                  <c:v>0.96647398843930632</c:v>
                </c:pt>
                <c:pt idx="836">
                  <c:v>0.96763005780346856</c:v>
                </c:pt>
                <c:pt idx="837">
                  <c:v>0.96878612716762968</c:v>
                </c:pt>
                <c:pt idx="838">
                  <c:v>0.96994219653179226</c:v>
                </c:pt>
                <c:pt idx="839">
                  <c:v>0.97109826589595349</c:v>
                </c:pt>
                <c:pt idx="840">
                  <c:v>0.97225433526011562</c:v>
                </c:pt>
                <c:pt idx="841">
                  <c:v>0.97341040462427764</c:v>
                </c:pt>
                <c:pt idx="842">
                  <c:v>0.97456647398843921</c:v>
                </c:pt>
                <c:pt idx="843">
                  <c:v>0.975722543352601</c:v>
                </c:pt>
                <c:pt idx="844">
                  <c:v>0.97687861271676324</c:v>
                </c:pt>
                <c:pt idx="845">
                  <c:v>0.9780346820809247</c:v>
                </c:pt>
                <c:pt idx="846">
                  <c:v>0.97919075144508694</c:v>
                </c:pt>
                <c:pt idx="847">
                  <c:v>0.98034682080924818</c:v>
                </c:pt>
                <c:pt idx="848">
                  <c:v>0.98150289017341041</c:v>
                </c:pt>
                <c:pt idx="849">
                  <c:v>0.98265895953757254</c:v>
                </c:pt>
                <c:pt idx="850">
                  <c:v>0.98381502890173378</c:v>
                </c:pt>
                <c:pt idx="851">
                  <c:v>0.98497109826589624</c:v>
                </c:pt>
                <c:pt idx="852">
                  <c:v>0.98612716763005759</c:v>
                </c:pt>
                <c:pt idx="853">
                  <c:v>0.98728323699421949</c:v>
                </c:pt>
                <c:pt idx="854">
                  <c:v>0.98843930635838162</c:v>
                </c:pt>
                <c:pt idx="855">
                  <c:v>0.98959537572254297</c:v>
                </c:pt>
                <c:pt idx="856">
                  <c:v>0.99075144508670521</c:v>
                </c:pt>
                <c:pt idx="857">
                  <c:v>0.991907514450867</c:v>
                </c:pt>
                <c:pt idx="858">
                  <c:v>0.99306358381502835</c:v>
                </c:pt>
                <c:pt idx="859">
                  <c:v>0.99421965317919103</c:v>
                </c:pt>
                <c:pt idx="860">
                  <c:v>0.9953757225433526</c:v>
                </c:pt>
                <c:pt idx="861">
                  <c:v>0.99653179190751406</c:v>
                </c:pt>
                <c:pt idx="862">
                  <c:v>0.9976878612716763</c:v>
                </c:pt>
                <c:pt idx="863">
                  <c:v>0.99884393063583843</c:v>
                </c:pt>
                <c:pt idx="864">
                  <c:v>1</c:v>
                </c:pt>
              </c:numCache>
            </c:numRef>
          </c:yVal>
          <c:smooth val="1"/>
        </c:ser>
        <c:ser>
          <c:idx val="2"/>
          <c:order val="3"/>
          <c:tx>
            <c:v>0-10 miles Epistemic &amp; Aleatory</c:v>
          </c:tx>
          <c:spPr>
            <a:ln>
              <a:solidFill>
                <a:srgbClr val="00B050"/>
              </a:solidFill>
              <a:prstDash val="dash"/>
            </a:ln>
          </c:spPr>
          <c:marker>
            <c:symbol val="none"/>
          </c:marker>
          <c:xVal>
            <c:numRef>
              <c:f>'CAP17-Weather'!$C$2:$W$2</c:f>
              <c:numCache>
                <c:formatCode>0.00E+00</c:formatCode>
                <c:ptCount val="21"/>
                <c:pt idx="0">
                  <c:v>7.9060000000000089E-4</c:v>
                </c:pt>
                <c:pt idx="1">
                  <c:v>4.6850000000000022E-4</c:v>
                </c:pt>
                <c:pt idx="2">
                  <c:v>3.6070000000000031E-4</c:v>
                </c:pt>
                <c:pt idx="3">
                  <c:v>2.8870000000000019E-4</c:v>
                </c:pt>
                <c:pt idx="4">
                  <c:v>2.5040000000000012E-4</c:v>
                </c:pt>
                <c:pt idx="5">
                  <c:v>2.177000000000002E-4</c:v>
                </c:pt>
                <c:pt idx="6">
                  <c:v>1.9080000000000017E-4</c:v>
                </c:pt>
                <c:pt idx="7">
                  <c:v>1.7000000000000012E-4</c:v>
                </c:pt>
                <c:pt idx="8">
                  <c:v>1.5180000000000014E-4</c:v>
                </c:pt>
                <c:pt idx="9">
                  <c:v>1.3550000000000007E-4</c:v>
                </c:pt>
                <c:pt idx="10">
                  <c:v>1.2110000000000003E-4</c:v>
                </c:pt>
                <c:pt idx="11">
                  <c:v>1.0830000000000007E-4</c:v>
                </c:pt>
                <c:pt idx="12">
                  <c:v>9.6130000000000071E-5</c:v>
                </c:pt>
                <c:pt idx="13">
                  <c:v>8.3770000000000087E-5</c:v>
                </c:pt>
                <c:pt idx="14">
                  <c:v>7.3000000000000067E-5</c:v>
                </c:pt>
                <c:pt idx="15">
                  <c:v>6.1870000000000043E-5</c:v>
                </c:pt>
                <c:pt idx="16">
                  <c:v>5.1650000000000022E-5</c:v>
                </c:pt>
                <c:pt idx="17">
                  <c:v>4.0330000000000049E-5</c:v>
                </c:pt>
                <c:pt idx="18">
                  <c:v>3.0670000000000037E-5</c:v>
                </c:pt>
                <c:pt idx="19">
                  <c:v>2.0000000000000019E-5</c:v>
                </c:pt>
                <c:pt idx="20">
                  <c:v>7.0600000000000052E-6</c:v>
                </c:pt>
              </c:numCache>
            </c:numRef>
          </c:xVal>
          <c:yVal>
            <c:numRef>
              <c:f>'CAP17-Weather'!$C$1:$W$1</c:f>
              <c:numCache>
                <c:formatCode>General</c:formatCode>
                <c:ptCount val="21"/>
                <c:pt idx="0">
                  <c:v>1.0000000000000005E-2</c:v>
                </c:pt>
                <c:pt idx="1">
                  <c:v>5.0000000000000024E-2</c:v>
                </c:pt>
                <c:pt idx="2">
                  <c:v>0.1</c:v>
                </c:pt>
                <c:pt idx="3">
                  <c:v>0.15000000000000008</c:v>
                </c:pt>
                <c:pt idx="4">
                  <c:v>0.2</c:v>
                </c:pt>
                <c:pt idx="5">
                  <c:v>0.25</c:v>
                </c:pt>
                <c:pt idx="6">
                  <c:v>0.30000000000000016</c:v>
                </c:pt>
                <c:pt idx="7">
                  <c:v>0.35000000000000014</c:v>
                </c:pt>
                <c:pt idx="8">
                  <c:v>0.4</c:v>
                </c:pt>
                <c:pt idx="9">
                  <c:v>0.45</c:v>
                </c:pt>
                <c:pt idx="10">
                  <c:v>0.5</c:v>
                </c:pt>
                <c:pt idx="11">
                  <c:v>0.55000000000000004</c:v>
                </c:pt>
                <c:pt idx="12">
                  <c:v>0.60000000000000031</c:v>
                </c:pt>
                <c:pt idx="13">
                  <c:v>0.65000000000000036</c:v>
                </c:pt>
                <c:pt idx="14">
                  <c:v>0.70000000000000029</c:v>
                </c:pt>
                <c:pt idx="15">
                  <c:v>0.75000000000000033</c:v>
                </c:pt>
                <c:pt idx="16">
                  <c:v>0.8</c:v>
                </c:pt>
                <c:pt idx="17">
                  <c:v>0.85000000000000031</c:v>
                </c:pt>
                <c:pt idx="18">
                  <c:v>0.9</c:v>
                </c:pt>
                <c:pt idx="19">
                  <c:v>0.95000000000000029</c:v>
                </c:pt>
                <c:pt idx="20">
                  <c:v>0.99</c:v>
                </c:pt>
              </c:numCache>
            </c:numRef>
          </c:yVal>
          <c:smooth val="1"/>
        </c:ser>
        <c:ser>
          <c:idx val="3"/>
          <c:order val="4"/>
          <c:tx>
            <c:v>0-20 miles Epistemic &amp; Aleatory</c:v>
          </c:tx>
          <c:spPr>
            <a:ln>
              <a:solidFill>
                <a:srgbClr val="0070C0"/>
              </a:solidFill>
              <a:prstDash val="dash"/>
            </a:ln>
          </c:spPr>
          <c:marker>
            <c:symbol val="none"/>
          </c:marker>
          <c:xVal>
            <c:numRef>
              <c:f>'CAP17-Weather'!$C$3:$W$3</c:f>
              <c:numCache>
                <c:formatCode>0.00E+00</c:formatCode>
                <c:ptCount val="21"/>
                <c:pt idx="0">
                  <c:v>2.4610000000000005E-3</c:v>
                </c:pt>
                <c:pt idx="1">
                  <c:v>9.0120000000000076E-4</c:v>
                </c:pt>
                <c:pt idx="2">
                  <c:v>5.784000000000004E-4</c:v>
                </c:pt>
                <c:pt idx="3">
                  <c:v>4.4510000000000041E-4</c:v>
                </c:pt>
                <c:pt idx="4">
                  <c:v>3.6430000000000034E-4</c:v>
                </c:pt>
                <c:pt idx="5">
                  <c:v>2.9900000000000011E-4</c:v>
                </c:pt>
                <c:pt idx="6">
                  <c:v>2.6000000000000014E-4</c:v>
                </c:pt>
                <c:pt idx="7">
                  <c:v>2.2630000000000022E-4</c:v>
                </c:pt>
                <c:pt idx="8">
                  <c:v>1.9700000000000013E-4</c:v>
                </c:pt>
                <c:pt idx="9">
                  <c:v>1.7340000000000012E-4</c:v>
                </c:pt>
                <c:pt idx="10">
                  <c:v>1.5280000000000014E-4</c:v>
                </c:pt>
                <c:pt idx="11">
                  <c:v>1.3450000000000007E-4</c:v>
                </c:pt>
                <c:pt idx="12">
                  <c:v>1.1850000000000007E-4</c:v>
                </c:pt>
                <c:pt idx="13">
                  <c:v>1.0430000000000006E-4</c:v>
                </c:pt>
                <c:pt idx="14">
                  <c:v>9.0180000000000048E-5</c:v>
                </c:pt>
                <c:pt idx="15">
                  <c:v>7.7040000000000048E-5</c:v>
                </c:pt>
                <c:pt idx="16">
                  <c:v>6.4550000000000051E-5</c:v>
                </c:pt>
                <c:pt idx="17">
                  <c:v>5.2110000000000062E-5</c:v>
                </c:pt>
                <c:pt idx="18">
                  <c:v>3.843000000000005E-5</c:v>
                </c:pt>
                <c:pt idx="19">
                  <c:v>2.5570000000000021E-5</c:v>
                </c:pt>
                <c:pt idx="20">
                  <c:v>1.0230000000000009E-5</c:v>
                </c:pt>
              </c:numCache>
            </c:numRef>
          </c:xVal>
          <c:yVal>
            <c:numRef>
              <c:f>'CAP17-Weather'!$C$1:$W$1</c:f>
              <c:numCache>
                <c:formatCode>General</c:formatCode>
                <c:ptCount val="21"/>
                <c:pt idx="0">
                  <c:v>1.0000000000000005E-2</c:v>
                </c:pt>
                <c:pt idx="1">
                  <c:v>5.0000000000000024E-2</c:v>
                </c:pt>
                <c:pt idx="2">
                  <c:v>0.1</c:v>
                </c:pt>
                <c:pt idx="3">
                  <c:v>0.15000000000000008</c:v>
                </c:pt>
                <c:pt idx="4">
                  <c:v>0.2</c:v>
                </c:pt>
                <c:pt idx="5">
                  <c:v>0.25</c:v>
                </c:pt>
                <c:pt idx="6">
                  <c:v>0.30000000000000016</c:v>
                </c:pt>
                <c:pt idx="7">
                  <c:v>0.35000000000000014</c:v>
                </c:pt>
                <c:pt idx="8">
                  <c:v>0.4</c:v>
                </c:pt>
                <c:pt idx="9">
                  <c:v>0.45</c:v>
                </c:pt>
                <c:pt idx="10">
                  <c:v>0.5</c:v>
                </c:pt>
                <c:pt idx="11">
                  <c:v>0.55000000000000004</c:v>
                </c:pt>
                <c:pt idx="12">
                  <c:v>0.60000000000000031</c:v>
                </c:pt>
                <c:pt idx="13">
                  <c:v>0.65000000000000036</c:v>
                </c:pt>
                <c:pt idx="14">
                  <c:v>0.70000000000000029</c:v>
                </c:pt>
                <c:pt idx="15">
                  <c:v>0.75000000000000033</c:v>
                </c:pt>
                <c:pt idx="16">
                  <c:v>0.8</c:v>
                </c:pt>
                <c:pt idx="17">
                  <c:v>0.85000000000000031</c:v>
                </c:pt>
                <c:pt idx="18">
                  <c:v>0.9</c:v>
                </c:pt>
                <c:pt idx="19">
                  <c:v>0.95000000000000029</c:v>
                </c:pt>
                <c:pt idx="20">
                  <c:v>0.99</c:v>
                </c:pt>
              </c:numCache>
            </c:numRef>
          </c:yVal>
          <c:smooth val="1"/>
        </c:ser>
        <c:ser>
          <c:idx val="5"/>
          <c:order val="5"/>
          <c:tx>
            <c:v>0-50 miles Epistemic &amp; Aleatory</c:v>
          </c:tx>
          <c:spPr>
            <a:ln>
              <a:solidFill>
                <a:srgbClr val="FF0000"/>
              </a:solidFill>
              <a:prstDash val="dash"/>
            </a:ln>
          </c:spPr>
          <c:marker>
            <c:symbol val="none"/>
          </c:marker>
          <c:xVal>
            <c:numRef>
              <c:f>'CAP17-Weather'!$C$6:$W$6</c:f>
              <c:numCache>
                <c:formatCode>0.00E+00</c:formatCode>
                <c:ptCount val="21"/>
                <c:pt idx="0">
                  <c:v>7.302000000000004E-4</c:v>
                </c:pt>
                <c:pt idx="1">
                  <c:v>3.3300000000000018E-4</c:v>
                </c:pt>
                <c:pt idx="2">
                  <c:v>2.2630000000000022E-4</c:v>
                </c:pt>
                <c:pt idx="3">
                  <c:v>1.7800000000000015E-4</c:v>
                </c:pt>
                <c:pt idx="4">
                  <c:v>1.4850000000000003E-4</c:v>
                </c:pt>
                <c:pt idx="5">
                  <c:v>1.2390000000000003E-4</c:v>
                </c:pt>
                <c:pt idx="6">
                  <c:v>1.0350000000000001E-4</c:v>
                </c:pt>
                <c:pt idx="7">
                  <c:v>8.9480000000000045E-5</c:v>
                </c:pt>
                <c:pt idx="8">
                  <c:v>7.8020000000000056E-5</c:v>
                </c:pt>
                <c:pt idx="9">
                  <c:v>6.8160000000000039E-5</c:v>
                </c:pt>
                <c:pt idx="10">
                  <c:v>5.9780000000000075E-5</c:v>
                </c:pt>
                <c:pt idx="11">
                  <c:v>5.244000000000004E-5</c:v>
                </c:pt>
                <c:pt idx="12">
                  <c:v>4.5430000000000031E-5</c:v>
                </c:pt>
                <c:pt idx="13">
                  <c:v>3.9070000000000031E-5</c:v>
                </c:pt>
                <c:pt idx="14">
                  <c:v>3.3590000000000016E-5</c:v>
                </c:pt>
                <c:pt idx="15">
                  <c:v>2.849000000000002E-5</c:v>
                </c:pt>
                <c:pt idx="16">
                  <c:v>2.3119999999999999E-5</c:v>
                </c:pt>
                <c:pt idx="17">
                  <c:v>1.8020000000000021E-5</c:v>
                </c:pt>
                <c:pt idx="18">
                  <c:v>1.2730000000000009E-5</c:v>
                </c:pt>
                <c:pt idx="19">
                  <c:v>8.2230000000000058E-6</c:v>
                </c:pt>
                <c:pt idx="20">
                  <c:v>3.0000000000000026E-6</c:v>
                </c:pt>
              </c:numCache>
            </c:numRef>
          </c:xVal>
          <c:yVal>
            <c:numRef>
              <c:f>'CAP17-Weather'!$C$1:$W$1</c:f>
              <c:numCache>
                <c:formatCode>General</c:formatCode>
                <c:ptCount val="21"/>
                <c:pt idx="0">
                  <c:v>1.0000000000000005E-2</c:v>
                </c:pt>
                <c:pt idx="1">
                  <c:v>5.0000000000000024E-2</c:v>
                </c:pt>
                <c:pt idx="2">
                  <c:v>0.1</c:v>
                </c:pt>
                <c:pt idx="3">
                  <c:v>0.15000000000000008</c:v>
                </c:pt>
                <c:pt idx="4">
                  <c:v>0.2</c:v>
                </c:pt>
                <c:pt idx="5">
                  <c:v>0.25</c:v>
                </c:pt>
                <c:pt idx="6">
                  <c:v>0.30000000000000016</c:v>
                </c:pt>
                <c:pt idx="7">
                  <c:v>0.35000000000000014</c:v>
                </c:pt>
                <c:pt idx="8">
                  <c:v>0.4</c:v>
                </c:pt>
                <c:pt idx="9">
                  <c:v>0.45</c:v>
                </c:pt>
                <c:pt idx="10">
                  <c:v>0.5</c:v>
                </c:pt>
                <c:pt idx="11">
                  <c:v>0.55000000000000004</c:v>
                </c:pt>
                <c:pt idx="12">
                  <c:v>0.60000000000000031</c:v>
                </c:pt>
                <c:pt idx="13">
                  <c:v>0.65000000000000036</c:v>
                </c:pt>
                <c:pt idx="14">
                  <c:v>0.70000000000000029</c:v>
                </c:pt>
                <c:pt idx="15">
                  <c:v>0.75000000000000033</c:v>
                </c:pt>
                <c:pt idx="16">
                  <c:v>0.8</c:v>
                </c:pt>
                <c:pt idx="17">
                  <c:v>0.85000000000000031</c:v>
                </c:pt>
                <c:pt idx="18">
                  <c:v>0.9</c:v>
                </c:pt>
                <c:pt idx="19">
                  <c:v>0.95000000000000029</c:v>
                </c:pt>
                <c:pt idx="20">
                  <c:v>0.99</c:v>
                </c:pt>
              </c:numCache>
            </c:numRef>
          </c:yVal>
          <c:smooth val="1"/>
        </c:ser>
        <c:dLbls>
          <c:showLegendKey val="0"/>
          <c:showVal val="0"/>
          <c:showCatName val="0"/>
          <c:showSerName val="0"/>
          <c:showPercent val="0"/>
          <c:showBubbleSize val="0"/>
        </c:dLbls>
        <c:axId val="251047296"/>
        <c:axId val="251679872"/>
      </c:scatterChart>
      <c:valAx>
        <c:axId val="251047296"/>
        <c:scaling>
          <c:logBase val="10"/>
          <c:orientation val="minMax"/>
          <c:max val="1.0000000000000005E-2"/>
          <c:min val="1.0000000000000016E-6"/>
        </c:scaling>
        <c:delete val="0"/>
        <c:axPos val="b"/>
        <c:minorGridlines/>
        <c:numFmt formatCode="0.0E+00" sourceLinked="0"/>
        <c:majorTickMark val="out"/>
        <c:minorTickMark val="none"/>
        <c:tickLblPos val="nextTo"/>
        <c:txPr>
          <a:bodyPr/>
          <a:lstStyle/>
          <a:p>
            <a:pPr>
              <a:defRPr sz="1800" baseline="0">
                <a:latin typeface="Arial" pitchFamily="34" charset="0"/>
              </a:defRPr>
            </a:pPr>
            <a:endParaRPr lang="en-US"/>
          </a:p>
        </c:txPr>
        <c:crossAx val="251679872"/>
        <c:crosses val="autoZero"/>
        <c:crossBetween val="midCat"/>
      </c:valAx>
      <c:valAx>
        <c:axId val="251679872"/>
        <c:scaling>
          <c:orientation val="minMax"/>
          <c:max val="1"/>
          <c:min val="0"/>
        </c:scaling>
        <c:delete val="0"/>
        <c:axPos val="l"/>
        <c:majorGridlines/>
        <c:numFmt formatCode="General" sourceLinked="1"/>
        <c:majorTickMark val="out"/>
        <c:minorTickMark val="none"/>
        <c:tickLblPos val="nextTo"/>
        <c:txPr>
          <a:bodyPr/>
          <a:lstStyle/>
          <a:p>
            <a:pPr>
              <a:defRPr sz="1800" baseline="0">
                <a:latin typeface="Arial" pitchFamily="34" charset="0"/>
              </a:defRPr>
            </a:pPr>
            <a:endParaRPr lang="en-US"/>
          </a:p>
        </c:txPr>
        <c:crossAx val="251047296"/>
        <c:crossesAt val="1.0000000000000016E-6"/>
        <c:crossBetween val="midCat"/>
        <c:majorUnit val="0.1"/>
      </c:valAx>
    </c:plotArea>
    <c:legend>
      <c:legendPos val="r"/>
      <c:layout>
        <c:manualLayout>
          <c:xMode val="edge"/>
          <c:yMode val="edge"/>
          <c:x val="0.57833995750531186"/>
          <c:y val="3.3637795275590548E-2"/>
          <c:w val="0.41036645419322593"/>
          <c:h val="0.30054111986001752"/>
        </c:manualLayout>
      </c:layout>
      <c:overlay val="0"/>
      <c:spPr>
        <a:solidFill>
          <a:schemeClr val="bg1"/>
        </a:solidFill>
        <a:ln>
          <a:solidFill>
            <a:schemeClr val="tx1"/>
          </a:solidFill>
        </a:ln>
      </c:spPr>
      <c:txPr>
        <a:bodyPr/>
        <a:lstStyle/>
        <a:p>
          <a:pPr>
            <a:defRPr sz="1400" baseline="0">
              <a:latin typeface="Arial" pitchFamily="34" charset="0"/>
            </a:defRPr>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1"/>
            <a:ext cx="3169920" cy="480060"/>
          </a:xfrm>
          <a:prstGeom prst="rect">
            <a:avLst/>
          </a:prstGeom>
          <a:noFill/>
          <a:ln w="9525">
            <a:noFill/>
            <a:miter lim="800000"/>
            <a:headEnd/>
            <a:tailEnd/>
          </a:ln>
        </p:spPr>
        <p:txBody>
          <a:bodyPr vert="horz" wrap="square" lIns="96658" tIns="48329" rIns="96658" bIns="48329" numCol="1" anchor="t" anchorCtr="0" compatLnSpc="1">
            <a:prstTxWarp prst="textNoShape">
              <a:avLst/>
            </a:prstTxWarp>
          </a:bodyPr>
          <a:lstStyle>
            <a:lvl1pPr>
              <a:defRPr sz="1200"/>
            </a:lvl1pPr>
          </a:lstStyle>
          <a:p>
            <a:pPr>
              <a:defRPr/>
            </a:pPr>
            <a:endParaRPr lang="en-US" dirty="0"/>
          </a:p>
        </p:txBody>
      </p:sp>
      <p:sp>
        <p:nvSpPr>
          <p:cNvPr id="8195" name="Rectangle 3"/>
          <p:cNvSpPr>
            <a:spLocks noGrp="1" noChangeArrowheads="1"/>
          </p:cNvSpPr>
          <p:nvPr>
            <p:ph type="dt" sz="quarter" idx="1"/>
          </p:nvPr>
        </p:nvSpPr>
        <p:spPr bwMode="auto">
          <a:xfrm>
            <a:off x="4145281" y="1"/>
            <a:ext cx="3169920" cy="480060"/>
          </a:xfrm>
          <a:prstGeom prst="rect">
            <a:avLst/>
          </a:prstGeom>
          <a:noFill/>
          <a:ln w="9525">
            <a:noFill/>
            <a:miter lim="800000"/>
            <a:headEnd/>
            <a:tailEnd/>
          </a:ln>
        </p:spPr>
        <p:txBody>
          <a:bodyPr vert="horz" wrap="square" lIns="96658" tIns="48329" rIns="96658" bIns="48329" numCol="1" anchor="t" anchorCtr="0" compatLnSpc="1">
            <a:prstTxWarp prst="textNoShape">
              <a:avLst/>
            </a:prstTxWarp>
          </a:bodyPr>
          <a:lstStyle>
            <a:lvl1pPr algn="r">
              <a:defRPr sz="1200"/>
            </a:lvl1pPr>
          </a:lstStyle>
          <a:p>
            <a:pPr>
              <a:defRPr/>
            </a:pPr>
            <a:endParaRPr lang="en-US" dirty="0"/>
          </a:p>
        </p:txBody>
      </p:sp>
      <p:sp>
        <p:nvSpPr>
          <p:cNvPr id="8196" name="Rectangle 4"/>
          <p:cNvSpPr>
            <a:spLocks noGrp="1" noChangeArrowheads="1"/>
          </p:cNvSpPr>
          <p:nvPr>
            <p:ph type="ftr" sz="quarter" idx="2"/>
          </p:nvPr>
        </p:nvSpPr>
        <p:spPr bwMode="auto">
          <a:xfrm>
            <a:off x="0" y="9121141"/>
            <a:ext cx="3169920" cy="480060"/>
          </a:xfrm>
          <a:prstGeom prst="rect">
            <a:avLst/>
          </a:prstGeom>
          <a:noFill/>
          <a:ln w="9525">
            <a:noFill/>
            <a:miter lim="800000"/>
            <a:headEnd/>
            <a:tailEnd/>
          </a:ln>
        </p:spPr>
        <p:txBody>
          <a:bodyPr vert="horz" wrap="square" lIns="96658" tIns="48329" rIns="96658" bIns="48329" numCol="1" anchor="b" anchorCtr="0" compatLnSpc="1">
            <a:prstTxWarp prst="textNoShape">
              <a:avLst/>
            </a:prstTxWarp>
          </a:bodyPr>
          <a:lstStyle>
            <a:lvl1pPr>
              <a:defRPr sz="1200"/>
            </a:lvl1pPr>
          </a:lstStyle>
          <a:p>
            <a:pPr>
              <a:defRPr/>
            </a:pPr>
            <a:endParaRPr lang="en-US" dirty="0"/>
          </a:p>
        </p:txBody>
      </p:sp>
      <p:sp>
        <p:nvSpPr>
          <p:cNvPr id="8197" name="Rectangle 5"/>
          <p:cNvSpPr>
            <a:spLocks noGrp="1" noChangeArrowheads="1"/>
          </p:cNvSpPr>
          <p:nvPr>
            <p:ph type="sldNum" sz="quarter" idx="3"/>
          </p:nvPr>
        </p:nvSpPr>
        <p:spPr bwMode="auto">
          <a:xfrm>
            <a:off x="4145281" y="9121141"/>
            <a:ext cx="3169920" cy="480060"/>
          </a:xfrm>
          <a:prstGeom prst="rect">
            <a:avLst/>
          </a:prstGeom>
          <a:noFill/>
          <a:ln w="9525">
            <a:noFill/>
            <a:miter lim="800000"/>
            <a:headEnd/>
            <a:tailEnd/>
          </a:ln>
        </p:spPr>
        <p:txBody>
          <a:bodyPr vert="horz" wrap="square" lIns="96658" tIns="48329" rIns="96658" bIns="48329" numCol="1" anchor="b" anchorCtr="0" compatLnSpc="1">
            <a:prstTxWarp prst="textNoShape">
              <a:avLst/>
            </a:prstTxWarp>
          </a:bodyPr>
          <a:lstStyle>
            <a:lvl1pPr algn="r">
              <a:defRPr sz="1200"/>
            </a:lvl1pPr>
          </a:lstStyle>
          <a:p>
            <a:pPr>
              <a:defRPr/>
            </a:pPr>
            <a:fld id="{765B5BB9-CEED-4974-8D2D-FDD2C454D52A}" type="slidenum">
              <a:rPr lang="en-US"/>
              <a:pPr>
                <a:defRPr/>
              </a:pPr>
              <a:t>‹#›</a:t>
            </a:fld>
            <a:endParaRPr lang="en-US" dirty="0"/>
          </a:p>
        </p:txBody>
      </p:sp>
    </p:spTree>
    <p:extLst>
      <p:ext uri="{BB962C8B-B14F-4D97-AF65-F5344CB8AC3E}">
        <p14:creationId xmlns:p14="http://schemas.microsoft.com/office/powerpoint/2010/main" val="3010094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169920" cy="480060"/>
          </a:xfrm>
          <a:prstGeom prst="rect">
            <a:avLst/>
          </a:prstGeom>
          <a:noFill/>
          <a:ln w="9525">
            <a:noFill/>
            <a:miter lim="800000"/>
            <a:headEnd/>
            <a:tailEnd/>
          </a:ln>
        </p:spPr>
        <p:txBody>
          <a:bodyPr vert="horz" wrap="square" lIns="96658" tIns="48329" rIns="96658" bIns="48329" numCol="1" anchor="t" anchorCtr="0" compatLnSpc="1">
            <a:prstTxWarp prst="textNoShape">
              <a:avLst/>
            </a:prstTxWarp>
          </a:bodyPr>
          <a:lstStyle>
            <a:lvl1pPr>
              <a:defRPr sz="1200"/>
            </a:lvl1pPr>
          </a:lstStyle>
          <a:p>
            <a:pPr>
              <a:defRPr/>
            </a:pPr>
            <a:endParaRPr lang="en-US" dirty="0"/>
          </a:p>
        </p:txBody>
      </p:sp>
      <p:sp>
        <p:nvSpPr>
          <p:cNvPr id="4099" name="Rectangle 3"/>
          <p:cNvSpPr>
            <a:spLocks noGrp="1" noChangeArrowheads="1"/>
          </p:cNvSpPr>
          <p:nvPr>
            <p:ph type="dt" idx="1"/>
          </p:nvPr>
        </p:nvSpPr>
        <p:spPr bwMode="auto">
          <a:xfrm>
            <a:off x="4145281" y="1"/>
            <a:ext cx="3169920" cy="480060"/>
          </a:xfrm>
          <a:prstGeom prst="rect">
            <a:avLst/>
          </a:prstGeom>
          <a:noFill/>
          <a:ln w="9525">
            <a:noFill/>
            <a:miter lim="800000"/>
            <a:headEnd/>
            <a:tailEnd/>
          </a:ln>
        </p:spPr>
        <p:txBody>
          <a:bodyPr vert="horz" wrap="square" lIns="96658" tIns="48329" rIns="96658" bIns="48329" numCol="1" anchor="t" anchorCtr="0" compatLnSpc="1">
            <a:prstTxWarp prst="textNoShape">
              <a:avLst/>
            </a:prstTxWarp>
          </a:bodyPr>
          <a:lstStyle>
            <a:lvl1pPr algn="r">
              <a:defRPr sz="1200"/>
            </a:lvl1pPr>
          </a:lstStyle>
          <a:p>
            <a:pPr>
              <a:defRPr/>
            </a:pPr>
            <a:endParaRPr lang="en-US" dirty="0"/>
          </a:p>
        </p:txBody>
      </p:sp>
      <p:sp>
        <p:nvSpPr>
          <p:cNvPr id="1741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5361" y="4560571"/>
            <a:ext cx="5364480" cy="4320540"/>
          </a:xfrm>
          <a:prstGeom prst="rect">
            <a:avLst/>
          </a:prstGeom>
          <a:noFill/>
          <a:ln w="9525">
            <a:noFill/>
            <a:miter lim="800000"/>
            <a:headEnd/>
            <a:tailEnd/>
          </a:ln>
        </p:spPr>
        <p:txBody>
          <a:bodyPr vert="horz" wrap="square" lIns="96658" tIns="48329" rIns="96658" bIns="483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121141"/>
            <a:ext cx="3169920" cy="480060"/>
          </a:xfrm>
          <a:prstGeom prst="rect">
            <a:avLst/>
          </a:prstGeom>
          <a:noFill/>
          <a:ln w="9525">
            <a:noFill/>
            <a:miter lim="800000"/>
            <a:headEnd/>
            <a:tailEnd/>
          </a:ln>
        </p:spPr>
        <p:txBody>
          <a:bodyPr vert="horz" wrap="square" lIns="96658" tIns="48329" rIns="96658" bIns="48329" numCol="1" anchor="b" anchorCtr="0" compatLnSpc="1">
            <a:prstTxWarp prst="textNoShape">
              <a:avLst/>
            </a:prstTxWarp>
          </a:bodyPr>
          <a:lstStyle>
            <a:lvl1pPr>
              <a:defRPr sz="1200"/>
            </a:lvl1pPr>
          </a:lstStyle>
          <a:p>
            <a:pPr>
              <a:defRPr/>
            </a:pPr>
            <a:endParaRPr lang="en-US" dirty="0"/>
          </a:p>
        </p:txBody>
      </p:sp>
      <p:sp>
        <p:nvSpPr>
          <p:cNvPr id="4103" name="Rectangle 7"/>
          <p:cNvSpPr>
            <a:spLocks noGrp="1" noChangeArrowheads="1"/>
          </p:cNvSpPr>
          <p:nvPr>
            <p:ph type="sldNum" sz="quarter" idx="5"/>
          </p:nvPr>
        </p:nvSpPr>
        <p:spPr bwMode="auto">
          <a:xfrm>
            <a:off x="4145281" y="9121141"/>
            <a:ext cx="3169920" cy="480060"/>
          </a:xfrm>
          <a:prstGeom prst="rect">
            <a:avLst/>
          </a:prstGeom>
          <a:noFill/>
          <a:ln w="9525">
            <a:noFill/>
            <a:miter lim="800000"/>
            <a:headEnd/>
            <a:tailEnd/>
          </a:ln>
        </p:spPr>
        <p:txBody>
          <a:bodyPr vert="horz" wrap="square" lIns="96658" tIns="48329" rIns="96658" bIns="48329" numCol="1" anchor="b" anchorCtr="0" compatLnSpc="1">
            <a:prstTxWarp prst="textNoShape">
              <a:avLst/>
            </a:prstTxWarp>
          </a:bodyPr>
          <a:lstStyle>
            <a:lvl1pPr algn="r">
              <a:defRPr sz="1200"/>
            </a:lvl1pPr>
          </a:lstStyle>
          <a:p>
            <a:pPr>
              <a:defRPr/>
            </a:pPr>
            <a:fld id="{9BAF7D09-1574-4A09-BF6C-23837DA227AD}" type="slidenum">
              <a:rPr lang="en-US"/>
              <a:pPr>
                <a:defRPr/>
              </a:pPr>
              <a:t>‹#›</a:t>
            </a:fld>
            <a:endParaRPr lang="en-US" dirty="0"/>
          </a:p>
        </p:txBody>
      </p:sp>
    </p:spTree>
    <p:extLst>
      <p:ext uri="{BB962C8B-B14F-4D97-AF65-F5344CB8AC3E}">
        <p14:creationId xmlns:p14="http://schemas.microsoft.com/office/powerpoint/2010/main" val="37135435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charset="0"/>
            </a:endParaRP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772519" indent="-297123">
              <a:defRPr sz="2500">
                <a:solidFill>
                  <a:schemeClr val="tx1"/>
                </a:solidFill>
                <a:latin typeface="Arial" charset="0"/>
                <a:ea typeface="ＭＳ Ｐゴシック" pitchFamily="1" charset="-128"/>
              </a:defRPr>
            </a:lvl2pPr>
            <a:lvl3pPr marL="1188491" indent="-237698">
              <a:defRPr sz="2500">
                <a:solidFill>
                  <a:schemeClr val="tx1"/>
                </a:solidFill>
                <a:latin typeface="Arial" charset="0"/>
                <a:ea typeface="ＭＳ Ｐゴシック" pitchFamily="1" charset="-128"/>
              </a:defRPr>
            </a:lvl3pPr>
            <a:lvl4pPr marL="1663888" indent="-237698">
              <a:defRPr sz="2500">
                <a:solidFill>
                  <a:schemeClr val="tx1"/>
                </a:solidFill>
                <a:latin typeface="Arial" charset="0"/>
                <a:ea typeface="ＭＳ Ｐゴシック" pitchFamily="1" charset="-128"/>
              </a:defRPr>
            </a:lvl4pPr>
            <a:lvl5pPr marL="2139285" indent="-237698">
              <a:defRPr sz="2500">
                <a:solidFill>
                  <a:schemeClr val="tx1"/>
                </a:solidFill>
                <a:latin typeface="Arial" charset="0"/>
                <a:ea typeface="ＭＳ Ｐゴシック" pitchFamily="1" charset="-128"/>
              </a:defRPr>
            </a:lvl5pPr>
            <a:lvl6pPr marL="2614681" indent="-237698" eaLnBrk="0" fontAlgn="base" hangingPunct="0">
              <a:spcBef>
                <a:spcPct val="0"/>
              </a:spcBef>
              <a:spcAft>
                <a:spcPct val="0"/>
              </a:spcAft>
              <a:defRPr sz="2500">
                <a:solidFill>
                  <a:schemeClr val="tx1"/>
                </a:solidFill>
                <a:latin typeface="Arial" charset="0"/>
                <a:ea typeface="ＭＳ Ｐゴシック" pitchFamily="1" charset="-128"/>
              </a:defRPr>
            </a:lvl6pPr>
            <a:lvl7pPr marL="3090078" indent="-237698" eaLnBrk="0" fontAlgn="base" hangingPunct="0">
              <a:spcBef>
                <a:spcPct val="0"/>
              </a:spcBef>
              <a:spcAft>
                <a:spcPct val="0"/>
              </a:spcAft>
              <a:defRPr sz="2500">
                <a:solidFill>
                  <a:schemeClr val="tx1"/>
                </a:solidFill>
                <a:latin typeface="Arial" charset="0"/>
                <a:ea typeface="ＭＳ Ｐゴシック" pitchFamily="1" charset="-128"/>
              </a:defRPr>
            </a:lvl7pPr>
            <a:lvl8pPr marL="3565474" indent="-237698" eaLnBrk="0" fontAlgn="base" hangingPunct="0">
              <a:spcBef>
                <a:spcPct val="0"/>
              </a:spcBef>
              <a:spcAft>
                <a:spcPct val="0"/>
              </a:spcAft>
              <a:defRPr sz="2500">
                <a:solidFill>
                  <a:schemeClr val="tx1"/>
                </a:solidFill>
                <a:latin typeface="Arial" charset="0"/>
                <a:ea typeface="ＭＳ Ｐゴシック" pitchFamily="1" charset="-128"/>
              </a:defRPr>
            </a:lvl8pPr>
            <a:lvl9pPr marL="4040871" indent="-237698" eaLnBrk="0" fontAlgn="base" hangingPunct="0">
              <a:spcBef>
                <a:spcPct val="0"/>
              </a:spcBef>
              <a:spcAft>
                <a:spcPct val="0"/>
              </a:spcAft>
              <a:defRPr sz="2500">
                <a:solidFill>
                  <a:schemeClr val="tx1"/>
                </a:solidFill>
                <a:latin typeface="Arial" charset="0"/>
                <a:ea typeface="ＭＳ Ｐゴシック" pitchFamily="1" charset="-128"/>
              </a:defRPr>
            </a:lvl9pPr>
          </a:lstStyle>
          <a:p>
            <a:fld id="{5FBE7C18-F548-4F13-A239-1164303219C3}" type="slidenum">
              <a:rPr lang="en-US" altLang="en-US" sz="1200"/>
              <a:pPr/>
              <a:t>3</a:t>
            </a:fld>
            <a:endParaRPr lang="en-US"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solidFill>
                  <a:prstClr val="black"/>
                </a:solidFill>
              </a:rPr>
              <a:pPr>
                <a:defRPr/>
              </a:pPr>
              <a:t>12</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13</a:t>
            </a:fld>
            <a:endParaRPr lang="en-US" dirty="0"/>
          </a:p>
        </p:txBody>
      </p:sp>
    </p:spTree>
    <p:extLst>
      <p:ext uri="{BB962C8B-B14F-4D97-AF65-F5344CB8AC3E}">
        <p14:creationId xmlns:p14="http://schemas.microsoft.com/office/powerpoint/2010/main" val="709537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14</a:t>
            </a:fld>
            <a:endParaRPr lang="en-US" dirty="0"/>
          </a:p>
        </p:txBody>
      </p:sp>
    </p:spTree>
    <p:extLst>
      <p:ext uri="{BB962C8B-B14F-4D97-AF65-F5344CB8AC3E}">
        <p14:creationId xmlns:p14="http://schemas.microsoft.com/office/powerpoint/2010/main" val="279321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3523521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16</a:t>
            </a:fld>
            <a:endParaRPr lang="en-US" dirty="0"/>
          </a:p>
        </p:txBody>
      </p:sp>
    </p:spTree>
    <p:extLst>
      <p:ext uri="{BB962C8B-B14F-4D97-AF65-F5344CB8AC3E}">
        <p14:creationId xmlns:p14="http://schemas.microsoft.com/office/powerpoint/2010/main" val="3945693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3932889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solidFill>
                  <a:prstClr val="black"/>
                </a:solidFill>
              </a:rPr>
              <a:pPr>
                <a:defRPr/>
              </a:pPr>
              <a:t>18</a:t>
            </a:fld>
            <a:endParaRPr lang="en-US" dirty="0">
              <a:solidFill>
                <a:prstClr val="black"/>
              </a:solidFill>
            </a:endParaRPr>
          </a:p>
        </p:txBody>
      </p:sp>
    </p:spTree>
    <p:extLst>
      <p:ext uri="{BB962C8B-B14F-4D97-AF65-F5344CB8AC3E}">
        <p14:creationId xmlns:p14="http://schemas.microsoft.com/office/powerpoint/2010/main" val="820162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pPr/>
              <a:t>19</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0" lvl="1" defTabSz="950793" eaLnBrk="1" hangingPunct="1">
              <a:defRPr/>
            </a:pPr>
            <a:r>
              <a:rPr lang="en-US" sz="2500" dirty="0" smtClean="0"/>
              <a:t>Comparison to Siting Study, NUREG/CR-2239</a:t>
            </a:r>
          </a:p>
          <a:p>
            <a:pPr marL="0" lvl="1" defTabSz="950793" eaLnBrk="1" hangingPunct="1">
              <a:defRPr/>
            </a:pPr>
            <a:endParaRPr lang="en-US" sz="2500" dirty="0" smtClean="0"/>
          </a:p>
          <a:p>
            <a:pPr marL="0" lvl="1" defTabSz="950793" eaLnBrk="1" hangingPunct="1">
              <a:defRPr/>
            </a:pPr>
            <a:r>
              <a:rPr lang="en-US" sz="1200" kern="1200" dirty="0" smtClean="0">
                <a:solidFill>
                  <a:schemeClr val="tx1"/>
                </a:solidFill>
                <a:effectLst/>
                <a:latin typeface="Arial" charset="0"/>
                <a:ea typeface="ＭＳ Ｐゴシック" pitchFamily="1" charset="-128"/>
                <a:cs typeface="+mn-cs"/>
              </a:rPr>
              <a:t>The long-term dominates the overall health effect risk within the 10-mile emergency planning zone (EPZ) because the emergency response is faster than the onset of environmental release.  More than half the time, the long-term is the larger contributor to overall health effect risk beyond the EPZ.</a:t>
            </a:r>
            <a:endParaRPr lang="en-US" sz="250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pPr/>
              <a:t>20</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8.9, 7.6, 5.3, 3.3, 2.7</a:t>
            </a:r>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772519" indent="-297123">
              <a:defRPr sz="2500">
                <a:solidFill>
                  <a:schemeClr val="tx1"/>
                </a:solidFill>
                <a:latin typeface="Arial" charset="0"/>
                <a:ea typeface="ＭＳ Ｐゴシック" pitchFamily="1" charset="-128"/>
              </a:defRPr>
            </a:lvl2pPr>
            <a:lvl3pPr marL="1188491" indent="-237698">
              <a:defRPr sz="2500">
                <a:solidFill>
                  <a:schemeClr val="tx1"/>
                </a:solidFill>
                <a:latin typeface="Arial" charset="0"/>
                <a:ea typeface="ＭＳ Ｐゴシック" pitchFamily="1" charset="-128"/>
              </a:defRPr>
            </a:lvl3pPr>
            <a:lvl4pPr marL="1663888" indent="-237698">
              <a:defRPr sz="2500">
                <a:solidFill>
                  <a:schemeClr val="tx1"/>
                </a:solidFill>
                <a:latin typeface="Arial" charset="0"/>
                <a:ea typeface="ＭＳ Ｐゴシック" pitchFamily="1" charset="-128"/>
              </a:defRPr>
            </a:lvl4pPr>
            <a:lvl5pPr marL="2139285" indent="-237698">
              <a:defRPr sz="2500">
                <a:solidFill>
                  <a:schemeClr val="tx1"/>
                </a:solidFill>
                <a:latin typeface="Arial" charset="0"/>
                <a:ea typeface="ＭＳ Ｐゴシック" pitchFamily="1" charset="-128"/>
              </a:defRPr>
            </a:lvl5pPr>
            <a:lvl6pPr marL="2614681" indent="-237698" eaLnBrk="0" fontAlgn="base" hangingPunct="0">
              <a:spcBef>
                <a:spcPct val="0"/>
              </a:spcBef>
              <a:spcAft>
                <a:spcPct val="0"/>
              </a:spcAft>
              <a:defRPr sz="2500">
                <a:solidFill>
                  <a:schemeClr val="tx1"/>
                </a:solidFill>
                <a:latin typeface="Arial" charset="0"/>
                <a:ea typeface="ＭＳ Ｐゴシック" pitchFamily="1" charset="-128"/>
              </a:defRPr>
            </a:lvl6pPr>
            <a:lvl7pPr marL="3090078" indent="-237698" eaLnBrk="0" fontAlgn="base" hangingPunct="0">
              <a:spcBef>
                <a:spcPct val="0"/>
              </a:spcBef>
              <a:spcAft>
                <a:spcPct val="0"/>
              </a:spcAft>
              <a:defRPr sz="2500">
                <a:solidFill>
                  <a:schemeClr val="tx1"/>
                </a:solidFill>
                <a:latin typeface="Arial" charset="0"/>
                <a:ea typeface="ＭＳ Ｐゴシック" pitchFamily="1" charset="-128"/>
              </a:defRPr>
            </a:lvl7pPr>
            <a:lvl8pPr marL="3565474" indent="-237698" eaLnBrk="0" fontAlgn="base" hangingPunct="0">
              <a:spcBef>
                <a:spcPct val="0"/>
              </a:spcBef>
              <a:spcAft>
                <a:spcPct val="0"/>
              </a:spcAft>
              <a:defRPr sz="2500">
                <a:solidFill>
                  <a:schemeClr val="tx1"/>
                </a:solidFill>
                <a:latin typeface="Arial" charset="0"/>
                <a:ea typeface="ＭＳ Ｐゴシック" pitchFamily="1" charset="-128"/>
              </a:defRPr>
            </a:lvl8pPr>
            <a:lvl9pPr marL="4040871" indent="-237698" eaLnBrk="0" fontAlgn="base" hangingPunct="0">
              <a:spcBef>
                <a:spcPct val="0"/>
              </a:spcBef>
              <a:spcAft>
                <a:spcPct val="0"/>
              </a:spcAft>
              <a:defRPr sz="2500">
                <a:solidFill>
                  <a:schemeClr val="tx1"/>
                </a:solidFill>
                <a:latin typeface="Arial" charset="0"/>
                <a:ea typeface="ＭＳ Ｐゴシック" pitchFamily="1" charset="-128"/>
              </a:defRPr>
            </a:lvl9pPr>
          </a:lstStyle>
          <a:p>
            <a:fld id="{050485ED-DB82-4C8D-B431-FEBCBA9FE5B0}" type="slidenum">
              <a:rPr lang="en-US" altLang="en-US" sz="1200"/>
              <a:pPr/>
              <a:t>4</a:t>
            </a:fld>
            <a:endParaRPr lang="en-US"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pPr/>
              <a:t>24</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r>
              <a:rPr lang="en-US" sz="1200" dirty="0" smtClean="0"/>
              <a:t>Whether the stuck-open SRV occurs before or after the onset of core damage</a:t>
            </a:r>
          </a:p>
          <a:p>
            <a:r>
              <a:rPr lang="en-US" sz="1200" dirty="0" smtClean="0"/>
              <a:t>Whether a MSL creep rupture occurs</a:t>
            </a:r>
          </a:p>
          <a:p>
            <a:r>
              <a:rPr lang="en-US" sz="1200" dirty="0" smtClean="0"/>
              <a:t>Amount of cesium chemisorbed from CsOH onto the stainless steel of reactor pressure vessel (RPV) internals (initially unanticipated)</a:t>
            </a:r>
          </a:p>
          <a:p>
            <a:r>
              <a:rPr lang="en-US" sz="1200" dirty="0" smtClean="0"/>
              <a:t>Whether core debris relocates from the RPV to the reactor cavity all at once or over an extended period of time</a:t>
            </a:r>
          </a:p>
          <a:p>
            <a:r>
              <a:rPr lang="en-US" sz="1200" dirty="0" smtClean="0"/>
              <a:t>The degree of oxidation, primarily canister and fuel-cladding oxidation, occurring in-vessel</a:t>
            </a:r>
          </a:p>
          <a:p>
            <a:r>
              <a:rPr lang="en-US" sz="1200" dirty="0" smtClean="0"/>
              <a:t>Whether a surge of water from the wetwell to the drywell floor occurs at drywell liner melt-through (unexpected)</a:t>
            </a:r>
          </a:p>
          <a:p>
            <a:r>
              <a:rPr lang="en-US" sz="1200" i="1" dirty="0" smtClean="0"/>
              <a:t>Could not</a:t>
            </a:r>
            <a:r>
              <a:rPr lang="en-US" sz="1200" i="1" baseline="0" dirty="0" smtClean="0"/>
              <a:t> have gotten some of these insights with individual sensitivity analyses alone</a:t>
            </a:r>
            <a:endParaRPr lang="en-US" sz="1200" i="1" dirty="0" smtClean="0"/>
          </a:p>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pPr/>
              <a:t>25</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171450" indent="-171450" eaLnBrk="1" hangingPunct="1">
              <a:buFont typeface="Arial" pitchFamily="34" charset="0"/>
              <a:buChar char="•"/>
            </a:pPr>
            <a:r>
              <a:rPr lang="en-US" dirty="0" smtClean="0"/>
              <a:t>The first three showed up as the most important consistently</a:t>
            </a:r>
            <a:r>
              <a:rPr lang="en-US" baseline="0" dirty="0" smtClean="0"/>
              <a:t> for all radial distances.</a:t>
            </a:r>
          </a:p>
          <a:p>
            <a:pPr marL="171450" indent="-171450" eaLnBrk="1" hangingPunct="1">
              <a:buFont typeface="Arial" pitchFamily="34" charset="0"/>
              <a:buChar char="•"/>
            </a:pPr>
            <a:r>
              <a:rPr lang="en-US" baseline="0" dirty="0" smtClean="0"/>
              <a:t>The next three showed </a:t>
            </a:r>
            <a:r>
              <a:rPr lang="en-US" sz="1200" kern="1200" dirty="0" smtClean="0">
                <a:solidFill>
                  <a:schemeClr val="tx1"/>
                </a:solidFill>
                <a:effectLst/>
                <a:latin typeface="Arial" charset="0"/>
                <a:ea typeface="ＭＳ Ｐゴシック" pitchFamily="1" charset="-128"/>
                <a:cs typeface="+mn-cs"/>
              </a:rPr>
              <a:t>some level of importance at all circular areas in at least one of the regression methods</a:t>
            </a:r>
            <a:endParaRPr lang="en-US" dirty="0" smtClean="0"/>
          </a:p>
          <a:p>
            <a:pPr marL="171450" indent="-171450" eaLnBrk="1" hangingPunct="1">
              <a:buFont typeface="Arial" pitchFamily="34" charset="0"/>
              <a:buChar char="•"/>
            </a:pPr>
            <a:r>
              <a:rPr lang="en-US" dirty="0" smtClean="0"/>
              <a:t>Surprised some people that MELCOR parameters</a:t>
            </a:r>
            <a:r>
              <a:rPr lang="en-US" baseline="0" dirty="0" smtClean="0"/>
              <a:t> showed up as most important for LCF risk too</a:t>
            </a:r>
          </a:p>
          <a:p>
            <a:pPr marL="171450" indent="-171450" eaLnBrk="1" hangingPunct="1">
              <a:buFont typeface="Arial" pitchFamily="34" charset="0"/>
              <a:buChar char="•"/>
            </a:pPr>
            <a:r>
              <a:rPr lang="en-US" baseline="0" dirty="0" smtClean="0"/>
              <a:t>Benefit of doing integrated UA</a:t>
            </a: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pPr/>
              <a:t>26</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dirty="0" smtClean="0"/>
              <a:t>Useful for model validation</a:t>
            </a:r>
          </a:p>
          <a:p>
            <a:pPr eaLnBrk="1" hangingPunct="1"/>
            <a:endParaRPr lang="en-US" dirty="0" smtClean="0"/>
          </a:p>
          <a:p>
            <a:pPr eaLnBrk="1" hangingPunct="1"/>
            <a:r>
              <a:rPr lang="en-US" dirty="0" smtClean="0"/>
              <a:t>Makes sense that Battery Duration</a:t>
            </a:r>
            <a:r>
              <a:rPr lang="en-US" baseline="0" dirty="0" smtClean="0"/>
              <a:t> shows up here because timing of release, tied directly to when battery fails, is important for prompt fatality risk (but not important for LCF risk in the LTSBO scenario)</a:t>
            </a: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28</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 two slides show the contribution first</a:t>
            </a:r>
            <a:r>
              <a:rPr lang="en-US" baseline="0" dirty="0" smtClean="0"/>
              <a:t> from source term alone, then a comparison of the epistemic uncertainty in off-site consequence modeling parameters alone (captured as the means from all the weather trials) vs. the epistemic uncertainty combined with the aleatory/weather uncertainty in the off-site consequence modeling.</a:t>
            </a:r>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33</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Contribution to</a:t>
            </a:r>
            <a:r>
              <a:rPr lang="en-US" baseline="0" dirty="0" smtClean="0"/>
              <a:t> uncertainty in LCF risk </a:t>
            </a:r>
            <a:r>
              <a:rPr lang="en-US" dirty="0" smtClean="0"/>
              <a:t>from source terms</a:t>
            </a:r>
            <a:r>
              <a:rPr lang="en-US" baseline="0" dirty="0" smtClean="0"/>
              <a:t> alone (MELCOR analysis)</a:t>
            </a:r>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34</a:t>
            </a:fld>
            <a:endParaRPr lang="en-US" dirty="0"/>
          </a:p>
        </p:txBody>
      </p:sp>
    </p:spTree>
    <p:extLst>
      <p:ext uri="{BB962C8B-B14F-4D97-AF65-F5344CB8AC3E}">
        <p14:creationId xmlns:p14="http://schemas.microsoft.com/office/powerpoint/2010/main" val="36518680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solidFill>
                  <a:prstClr val="black"/>
                </a:solidFill>
              </a:rPr>
              <a:pPr>
                <a:defRPr/>
              </a:pPr>
              <a:t>35</a:t>
            </a:fld>
            <a:endParaRPr lang="en-US" dirty="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36</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smtClean="0"/>
              <a:t>Conference presentations on UA approach and parameter selection: </a:t>
            </a:r>
          </a:p>
          <a:p>
            <a:pPr lvl="1"/>
            <a:r>
              <a:rPr lang="en-US" sz="2400" dirty="0" smtClean="0"/>
              <a:t>PSAM 11/ESREL-2012 – June 2012</a:t>
            </a:r>
          </a:p>
          <a:p>
            <a:pPr lvl="1"/>
            <a:r>
              <a:rPr lang="en-US" sz="2400" dirty="0" smtClean="0"/>
              <a:t>IAEA Technical Meeting on Level 3 PSA – July 2012</a:t>
            </a:r>
          </a:p>
          <a:p>
            <a:pPr lvl="1"/>
            <a:r>
              <a:rPr lang="en-US" sz="2400" dirty="0" smtClean="0"/>
              <a:t>CSARP – September 2012</a:t>
            </a:r>
          </a:p>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37</a:t>
            </a:fld>
            <a:endParaRPr lang="en-US" dirty="0"/>
          </a:p>
        </p:txBody>
      </p:sp>
    </p:spTree>
    <p:extLst>
      <p:ext uri="{BB962C8B-B14F-4D97-AF65-F5344CB8AC3E}">
        <p14:creationId xmlns:p14="http://schemas.microsoft.com/office/powerpoint/2010/main" val="13210316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38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772519" indent="-297123">
              <a:defRPr sz="2500">
                <a:solidFill>
                  <a:schemeClr val="tx1"/>
                </a:solidFill>
                <a:latin typeface="Arial" charset="0"/>
                <a:ea typeface="ＭＳ Ｐゴシック" pitchFamily="1" charset="-128"/>
              </a:defRPr>
            </a:lvl2pPr>
            <a:lvl3pPr marL="1188491" indent="-237698">
              <a:defRPr sz="2500">
                <a:solidFill>
                  <a:schemeClr val="tx1"/>
                </a:solidFill>
                <a:latin typeface="Arial" charset="0"/>
                <a:ea typeface="ＭＳ Ｐゴシック" pitchFamily="1" charset="-128"/>
              </a:defRPr>
            </a:lvl3pPr>
            <a:lvl4pPr marL="1663888" indent="-237698">
              <a:defRPr sz="2500">
                <a:solidFill>
                  <a:schemeClr val="tx1"/>
                </a:solidFill>
                <a:latin typeface="Arial" charset="0"/>
                <a:ea typeface="ＭＳ Ｐゴシック" pitchFamily="1" charset="-128"/>
              </a:defRPr>
            </a:lvl4pPr>
            <a:lvl5pPr marL="2139285" indent="-237698">
              <a:defRPr sz="2500">
                <a:solidFill>
                  <a:schemeClr val="tx1"/>
                </a:solidFill>
                <a:latin typeface="Arial" charset="0"/>
                <a:ea typeface="ＭＳ Ｐゴシック" pitchFamily="1" charset="-128"/>
              </a:defRPr>
            </a:lvl5pPr>
            <a:lvl6pPr marL="2614681" indent="-237698" eaLnBrk="0" fontAlgn="base" hangingPunct="0">
              <a:spcBef>
                <a:spcPct val="0"/>
              </a:spcBef>
              <a:spcAft>
                <a:spcPct val="0"/>
              </a:spcAft>
              <a:defRPr sz="2500">
                <a:solidFill>
                  <a:schemeClr val="tx1"/>
                </a:solidFill>
                <a:latin typeface="Arial" charset="0"/>
                <a:ea typeface="ＭＳ Ｐゴシック" pitchFamily="1" charset="-128"/>
              </a:defRPr>
            </a:lvl6pPr>
            <a:lvl7pPr marL="3090078" indent="-237698" eaLnBrk="0" fontAlgn="base" hangingPunct="0">
              <a:spcBef>
                <a:spcPct val="0"/>
              </a:spcBef>
              <a:spcAft>
                <a:spcPct val="0"/>
              </a:spcAft>
              <a:defRPr sz="2500">
                <a:solidFill>
                  <a:schemeClr val="tx1"/>
                </a:solidFill>
                <a:latin typeface="Arial" charset="0"/>
                <a:ea typeface="ＭＳ Ｐゴシック" pitchFamily="1" charset="-128"/>
              </a:defRPr>
            </a:lvl7pPr>
            <a:lvl8pPr marL="3565474" indent="-237698" eaLnBrk="0" fontAlgn="base" hangingPunct="0">
              <a:spcBef>
                <a:spcPct val="0"/>
              </a:spcBef>
              <a:spcAft>
                <a:spcPct val="0"/>
              </a:spcAft>
              <a:defRPr sz="2500">
                <a:solidFill>
                  <a:schemeClr val="tx1"/>
                </a:solidFill>
                <a:latin typeface="Arial" charset="0"/>
                <a:ea typeface="ＭＳ Ｐゴシック" pitchFamily="1" charset="-128"/>
              </a:defRPr>
            </a:lvl8pPr>
            <a:lvl9pPr marL="4040871" indent="-237698" eaLnBrk="0" fontAlgn="base" hangingPunct="0">
              <a:spcBef>
                <a:spcPct val="0"/>
              </a:spcBef>
              <a:spcAft>
                <a:spcPct val="0"/>
              </a:spcAft>
              <a:defRPr sz="2500">
                <a:solidFill>
                  <a:schemeClr val="tx1"/>
                </a:solidFill>
                <a:latin typeface="Arial" charset="0"/>
                <a:ea typeface="ＭＳ Ｐゴシック" pitchFamily="1" charset="-128"/>
              </a:defRPr>
            </a:lvl9pPr>
          </a:lstStyle>
          <a:p>
            <a:fld id="{149B91E4-6002-423E-BBAE-78C92E755F48}" type="slidenum">
              <a:rPr lang="en-US" altLang="en-US" sz="1200"/>
              <a:pPr/>
              <a:t>5</a:t>
            </a:fld>
            <a:endParaRPr lang="en-US" altLang="en-US" sz="1200" dirty="0"/>
          </a:p>
        </p:txBody>
      </p:sp>
      <p:sp>
        <p:nvSpPr>
          <p:cNvPr id="31747" name="Rectangle 2"/>
          <p:cNvSpPr>
            <a:spLocks noGrp="1" noRot="1" noChangeAspect="1" noChangeArrowheads="1" noTextEdit="1"/>
          </p:cNvSpPr>
          <p:nvPr>
            <p:ph type="sldImg"/>
          </p:nvPr>
        </p:nvSpPr>
        <p:spPr>
          <a:xfrm>
            <a:off x="1395413" y="387350"/>
            <a:ext cx="4205287" cy="3152775"/>
          </a:xfrm>
          <a:ln/>
        </p:spPr>
      </p:sp>
      <p:sp>
        <p:nvSpPr>
          <p:cNvPr id="31748" name="Rectangle 3"/>
          <p:cNvSpPr>
            <a:spLocks noGrp="1" noChangeArrowheads="1"/>
          </p:cNvSpPr>
          <p:nvPr>
            <p:ph type="body" idx="1"/>
          </p:nvPr>
        </p:nvSpPr>
        <p:spPr>
          <a:xfrm>
            <a:off x="470502" y="3697316"/>
            <a:ext cx="6374199" cy="57528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pitchFamily="1" charset="-128"/>
                <a:cs typeface="+mn-cs"/>
              </a:rPr>
              <a:t>By contrast, the</a:t>
            </a:r>
          </a:p>
          <a:p>
            <a:r>
              <a:rPr lang="en-US" sz="1200" kern="1200" baseline="0" dirty="0" smtClean="0">
                <a:solidFill>
                  <a:schemeClr val="tx1"/>
                </a:solidFill>
                <a:latin typeface="Arial" charset="0"/>
                <a:ea typeface="ＭＳ Ｐゴシック" pitchFamily="1" charset="-128"/>
                <a:cs typeface="+mn-cs"/>
              </a:rPr>
              <a:t>1982 Siting Study SST1 case calculated an iodine release of 45 percent and a cesium release of</a:t>
            </a:r>
          </a:p>
          <a:p>
            <a:r>
              <a:rPr lang="en-US" sz="1200" kern="1200" baseline="0" dirty="0" smtClean="0">
                <a:solidFill>
                  <a:schemeClr val="tx1"/>
                </a:solidFill>
                <a:latin typeface="Arial" charset="0"/>
                <a:ea typeface="ＭＳ Ｐゴシック" pitchFamily="1" charset="-128"/>
                <a:cs typeface="+mn-cs"/>
              </a:rPr>
              <a:t>67 percent of the core inventory.</a:t>
            </a:r>
          </a:p>
          <a:p>
            <a:r>
              <a:rPr lang="en-US" sz="1200" kern="1200" baseline="0" dirty="0" smtClean="0">
                <a:solidFill>
                  <a:schemeClr val="tx1"/>
                </a:solidFill>
                <a:latin typeface="Arial" charset="0"/>
                <a:cs typeface="+mn-cs"/>
              </a:rPr>
              <a:t>Starting at 1.5 hours</a:t>
            </a:r>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42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SOARCA best estimate was on the</a:t>
            </a:r>
            <a:r>
              <a:rPr lang="en-US" baseline="0" dirty="0" smtClean="0"/>
              <a:t> order of 2-3% -- again, between median and 5</a:t>
            </a:r>
            <a:r>
              <a:rPr lang="en-US" baseline="30000" dirty="0" smtClean="0"/>
              <a:t>th</a:t>
            </a:r>
            <a:r>
              <a:rPr lang="en-US" baseline="0" dirty="0" smtClean="0"/>
              <a:t> percentile of UA results</a:t>
            </a:r>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43</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Notice the Ti values are quite high for some variables, and these interaction effects are not captured</a:t>
            </a:r>
            <a:r>
              <a:rPr lang="en-US" baseline="0" dirty="0" smtClean="0"/>
              <a:t> by standardized linear rank regression</a:t>
            </a:r>
          </a:p>
          <a:p>
            <a:endParaRPr lang="en-US" baseline="0" dirty="0" smtClean="0"/>
          </a:p>
          <a:p>
            <a:r>
              <a:rPr lang="en-US" baseline="0" dirty="0" smtClean="0"/>
              <a:t>Shows importance of SRVLAM coupled with SRVOAFRAC (to determine scenario), and in turn importance of CHEMFORM depending on scenario;</a:t>
            </a:r>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pPr>
                <a:defRPr/>
              </a:pPr>
              <a:t>44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charset="0"/>
              </a:rPr>
              <a:t>SOARCA consisted of 4 elements: selecting which scenarios to analyze, determining what action the operators would take to mitigate each scenario, calculating how the accidents would progress with and without mitigation, and calculating public health consequences. This flow chart depicts the SOARCA process. </a:t>
            </a:r>
          </a:p>
          <a:p>
            <a:endParaRPr lang="en-US" altLang="en-US" dirty="0" smtClean="0">
              <a:cs typeface="Arial" charset="0"/>
            </a:endParaRPr>
          </a:p>
          <a:p>
            <a:r>
              <a:rPr lang="en-US" altLang="en-US" dirty="0" smtClean="0">
                <a:cs typeface="Arial" charset="0"/>
              </a:rPr>
              <a:t>After the analysis was completed and documented, the study was reviewed by independent experts in risk assessment, accident progression, emergency preparedness, and consequence modeling.</a:t>
            </a: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772519" indent="-297123">
              <a:defRPr sz="2500">
                <a:solidFill>
                  <a:schemeClr val="tx1"/>
                </a:solidFill>
                <a:latin typeface="Arial" charset="0"/>
                <a:ea typeface="ＭＳ Ｐゴシック" pitchFamily="1" charset="-128"/>
              </a:defRPr>
            </a:lvl2pPr>
            <a:lvl3pPr marL="1188491" indent="-237698">
              <a:defRPr sz="2500">
                <a:solidFill>
                  <a:schemeClr val="tx1"/>
                </a:solidFill>
                <a:latin typeface="Arial" charset="0"/>
                <a:ea typeface="ＭＳ Ｐゴシック" pitchFamily="1" charset="-128"/>
              </a:defRPr>
            </a:lvl3pPr>
            <a:lvl4pPr marL="1663888" indent="-237698">
              <a:defRPr sz="2500">
                <a:solidFill>
                  <a:schemeClr val="tx1"/>
                </a:solidFill>
                <a:latin typeface="Arial" charset="0"/>
                <a:ea typeface="ＭＳ Ｐゴシック" pitchFamily="1" charset="-128"/>
              </a:defRPr>
            </a:lvl4pPr>
            <a:lvl5pPr marL="2139285" indent="-237698">
              <a:defRPr sz="2500">
                <a:solidFill>
                  <a:schemeClr val="tx1"/>
                </a:solidFill>
                <a:latin typeface="Arial" charset="0"/>
                <a:ea typeface="ＭＳ Ｐゴシック" pitchFamily="1" charset="-128"/>
              </a:defRPr>
            </a:lvl5pPr>
            <a:lvl6pPr marL="2614681" indent="-237698" eaLnBrk="0" fontAlgn="base" hangingPunct="0">
              <a:spcBef>
                <a:spcPct val="0"/>
              </a:spcBef>
              <a:spcAft>
                <a:spcPct val="0"/>
              </a:spcAft>
              <a:defRPr sz="2500">
                <a:solidFill>
                  <a:schemeClr val="tx1"/>
                </a:solidFill>
                <a:latin typeface="Arial" charset="0"/>
                <a:ea typeface="ＭＳ Ｐゴシック" pitchFamily="1" charset="-128"/>
              </a:defRPr>
            </a:lvl6pPr>
            <a:lvl7pPr marL="3090078" indent="-237698" eaLnBrk="0" fontAlgn="base" hangingPunct="0">
              <a:spcBef>
                <a:spcPct val="0"/>
              </a:spcBef>
              <a:spcAft>
                <a:spcPct val="0"/>
              </a:spcAft>
              <a:defRPr sz="2500">
                <a:solidFill>
                  <a:schemeClr val="tx1"/>
                </a:solidFill>
                <a:latin typeface="Arial" charset="0"/>
                <a:ea typeface="ＭＳ Ｐゴシック" pitchFamily="1" charset="-128"/>
              </a:defRPr>
            </a:lvl7pPr>
            <a:lvl8pPr marL="3565474" indent="-237698" eaLnBrk="0" fontAlgn="base" hangingPunct="0">
              <a:spcBef>
                <a:spcPct val="0"/>
              </a:spcBef>
              <a:spcAft>
                <a:spcPct val="0"/>
              </a:spcAft>
              <a:defRPr sz="2500">
                <a:solidFill>
                  <a:schemeClr val="tx1"/>
                </a:solidFill>
                <a:latin typeface="Arial" charset="0"/>
                <a:ea typeface="ＭＳ Ｐゴシック" pitchFamily="1" charset="-128"/>
              </a:defRPr>
            </a:lvl8pPr>
            <a:lvl9pPr marL="4040871" indent="-237698" eaLnBrk="0" fontAlgn="base" hangingPunct="0">
              <a:spcBef>
                <a:spcPct val="0"/>
              </a:spcBef>
              <a:spcAft>
                <a:spcPct val="0"/>
              </a:spcAft>
              <a:defRPr sz="2500">
                <a:solidFill>
                  <a:schemeClr val="tx1"/>
                </a:solidFill>
                <a:latin typeface="Arial" charset="0"/>
                <a:ea typeface="ＭＳ Ｐゴシック" pitchFamily="1" charset="-128"/>
              </a:defRPr>
            </a:lvl9pPr>
          </a:lstStyle>
          <a:p>
            <a:fld id="{59338153-061E-4F86-B106-BE5347E73067}" type="slidenum">
              <a:rPr lang="en-US" altLang="en-US" sz="1200"/>
              <a:pPr/>
              <a:t>6</a:t>
            </a:fld>
            <a:endParaRPr lang="en-US"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charset="0"/>
              </a:rPr>
              <a:t>For both Peach Bottom and Surry, we modeled station blackout scenarios that were caused by an earthquake.  In these scenarios, the earthquake causes power failures that disable the plants’ motor-driven pumps.  In some cases, power failures also disable systems for monitoring plant status, such as the system for measuring how much water is in the reactor.  For Surry, we also modeled two scenarios in which radioactive material can escape through failed pipes and valves, bypassing the containment building.</a:t>
            </a:r>
          </a:p>
          <a:p>
            <a:endParaRPr lang="en-US" altLang="en-US" dirty="0" smtClean="0">
              <a:cs typeface="Arial"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772519" indent="-297123">
              <a:defRPr sz="2500">
                <a:solidFill>
                  <a:schemeClr val="tx1"/>
                </a:solidFill>
                <a:latin typeface="Arial" charset="0"/>
                <a:ea typeface="ＭＳ Ｐゴシック" pitchFamily="1" charset="-128"/>
              </a:defRPr>
            </a:lvl2pPr>
            <a:lvl3pPr marL="1188491" indent="-237698">
              <a:defRPr sz="2500">
                <a:solidFill>
                  <a:schemeClr val="tx1"/>
                </a:solidFill>
                <a:latin typeface="Arial" charset="0"/>
                <a:ea typeface="ＭＳ Ｐゴシック" pitchFamily="1" charset="-128"/>
              </a:defRPr>
            </a:lvl3pPr>
            <a:lvl4pPr marL="1663888" indent="-237698">
              <a:defRPr sz="2500">
                <a:solidFill>
                  <a:schemeClr val="tx1"/>
                </a:solidFill>
                <a:latin typeface="Arial" charset="0"/>
                <a:ea typeface="ＭＳ Ｐゴシック" pitchFamily="1" charset="-128"/>
              </a:defRPr>
            </a:lvl4pPr>
            <a:lvl5pPr marL="2139285" indent="-237698">
              <a:defRPr sz="2500">
                <a:solidFill>
                  <a:schemeClr val="tx1"/>
                </a:solidFill>
                <a:latin typeface="Arial" charset="0"/>
                <a:ea typeface="ＭＳ Ｐゴシック" pitchFamily="1" charset="-128"/>
              </a:defRPr>
            </a:lvl5pPr>
            <a:lvl6pPr marL="2614681" indent="-237698" eaLnBrk="0" fontAlgn="base" hangingPunct="0">
              <a:spcBef>
                <a:spcPct val="0"/>
              </a:spcBef>
              <a:spcAft>
                <a:spcPct val="0"/>
              </a:spcAft>
              <a:defRPr sz="2500">
                <a:solidFill>
                  <a:schemeClr val="tx1"/>
                </a:solidFill>
                <a:latin typeface="Arial" charset="0"/>
                <a:ea typeface="ＭＳ Ｐゴシック" pitchFamily="1" charset="-128"/>
              </a:defRPr>
            </a:lvl6pPr>
            <a:lvl7pPr marL="3090078" indent="-237698" eaLnBrk="0" fontAlgn="base" hangingPunct="0">
              <a:spcBef>
                <a:spcPct val="0"/>
              </a:spcBef>
              <a:spcAft>
                <a:spcPct val="0"/>
              </a:spcAft>
              <a:defRPr sz="2500">
                <a:solidFill>
                  <a:schemeClr val="tx1"/>
                </a:solidFill>
                <a:latin typeface="Arial" charset="0"/>
                <a:ea typeface="ＭＳ Ｐゴシック" pitchFamily="1" charset="-128"/>
              </a:defRPr>
            </a:lvl7pPr>
            <a:lvl8pPr marL="3565474" indent="-237698" eaLnBrk="0" fontAlgn="base" hangingPunct="0">
              <a:spcBef>
                <a:spcPct val="0"/>
              </a:spcBef>
              <a:spcAft>
                <a:spcPct val="0"/>
              </a:spcAft>
              <a:defRPr sz="2500">
                <a:solidFill>
                  <a:schemeClr val="tx1"/>
                </a:solidFill>
                <a:latin typeface="Arial" charset="0"/>
                <a:ea typeface="ＭＳ Ｐゴシック" pitchFamily="1" charset="-128"/>
              </a:defRPr>
            </a:lvl8pPr>
            <a:lvl9pPr marL="4040871" indent="-237698" eaLnBrk="0" fontAlgn="base" hangingPunct="0">
              <a:spcBef>
                <a:spcPct val="0"/>
              </a:spcBef>
              <a:spcAft>
                <a:spcPct val="0"/>
              </a:spcAft>
              <a:defRPr sz="2500">
                <a:solidFill>
                  <a:schemeClr val="tx1"/>
                </a:solidFill>
                <a:latin typeface="Arial" charset="0"/>
                <a:ea typeface="ＭＳ Ｐゴシック" pitchFamily="1" charset="-128"/>
              </a:defRPr>
            </a:lvl9pPr>
          </a:lstStyle>
          <a:p>
            <a:fld id="{54BAF202-37D3-45DC-9A1C-7E9ABE54A77A}" type="slidenum">
              <a:rPr lang="en-US" altLang="en-US" sz="1200"/>
              <a:pPr/>
              <a:t>7</a:t>
            </a:fld>
            <a:endParaRPr lang="en-US"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pPr/>
              <a:t>8</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r>
              <a:rPr lang="en-US" sz="2800" dirty="0" smtClean="0"/>
              <a:t>Conference presentations on UA approach and parameter selection: </a:t>
            </a:r>
          </a:p>
          <a:p>
            <a:pPr lvl="1"/>
            <a:r>
              <a:rPr lang="en-US" sz="2400" dirty="0" smtClean="0"/>
              <a:t>PSAM 11/ESREL-2012 – June 2012</a:t>
            </a:r>
          </a:p>
          <a:p>
            <a:pPr lvl="1"/>
            <a:r>
              <a:rPr lang="en-US" sz="2400" dirty="0" smtClean="0"/>
              <a:t>IAEA Technical Meeting on Level 3 PSA – July 2012</a:t>
            </a:r>
          </a:p>
          <a:p>
            <a:pPr lvl="1"/>
            <a:r>
              <a:rPr lang="en-US" sz="2400" dirty="0" smtClean="0"/>
              <a:t>CSARP – September 2012 and September 2013</a:t>
            </a:r>
          </a:p>
          <a:p>
            <a:pPr lvl="1"/>
            <a:r>
              <a:rPr lang="en-US" sz="2400" dirty="0" smtClean="0"/>
              <a:t>ANS PSA special session – September</a:t>
            </a:r>
            <a:r>
              <a:rPr lang="en-US" sz="2400" baseline="0" dirty="0" smtClean="0"/>
              <a:t> 2013</a:t>
            </a:r>
            <a:endParaRPr lang="en-US" sz="2400" dirty="0" smtClean="0"/>
          </a:p>
          <a:p>
            <a:pPr marL="0" lvl="1" defTabSz="950793" eaLnBrk="1" hangingPunct="1">
              <a:defRPr/>
            </a:pPr>
            <a:endParaRPr lang="en-US" sz="250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CDBA95E-06B6-4C7F-9215-4726E44894AA}" type="slidenum">
              <a:rPr lang="en-US" smtClean="0">
                <a:solidFill>
                  <a:prstClr val="black"/>
                </a:solidFill>
              </a:rPr>
              <a:pPr/>
              <a:t>9</a:t>
            </a:fld>
            <a:endParaRPr lang="en-US" dirty="0" smtClean="0">
              <a:solidFill>
                <a:prstClr val="black"/>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F3672A3-CECD-4725-8F3E-F523A523FCD9}" type="slidenum">
              <a:rPr lang="en-US" smtClean="0">
                <a:solidFill>
                  <a:prstClr val="black"/>
                </a:solidFill>
              </a:rPr>
              <a:pPr>
                <a:defRPr/>
              </a:pPr>
              <a:t>10</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AF7D09-1574-4A09-BF6C-23837DA227AD}"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17703984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0" descr="branding-logo-hi-res"/>
          <p:cNvPicPr>
            <a:picLocks noChangeAspect="1" noChangeArrowheads="1"/>
          </p:cNvPicPr>
          <p:nvPr/>
        </p:nvPicPr>
        <p:blipFill>
          <a:blip r:embed="rId2" cstate="print"/>
          <a:srcRect/>
          <a:stretch>
            <a:fillRect/>
          </a:stretch>
        </p:blipFill>
        <p:spPr bwMode="auto">
          <a:xfrm>
            <a:off x="1066800" y="457200"/>
            <a:ext cx="5486400" cy="1624013"/>
          </a:xfrm>
          <a:prstGeom prst="rect">
            <a:avLst/>
          </a:prstGeom>
          <a:noFill/>
          <a:ln w="9525">
            <a:noFill/>
            <a:miter lim="800000"/>
            <a:headEnd/>
            <a:tailEnd/>
          </a:ln>
        </p:spPr>
      </p:pic>
      <p:sp>
        <p:nvSpPr>
          <p:cNvPr id="10243" name="Rectangle 3"/>
          <p:cNvSpPr>
            <a:spLocks noGrp="1" noChangeArrowheads="1"/>
          </p:cNvSpPr>
          <p:nvPr>
            <p:ph type="ctrTitle"/>
          </p:nvPr>
        </p:nvSpPr>
        <p:spPr>
          <a:xfrm>
            <a:off x="1219200" y="2209800"/>
            <a:ext cx="6705600" cy="1371600"/>
          </a:xfrm>
        </p:spPr>
        <p:txBody>
          <a:bodyPr/>
          <a:lstStyle>
            <a:lvl1pPr algn="ctr">
              <a:defRPr/>
            </a:lvl1pPr>
          </a:lstStyle>
          <a:p>
            <a:r>
              <a:rPr lang="en-US"/>
              <a:t>RIC 2007</a:t>
            </a:r>
            <a:br>
              <a:rPr lang="en-US"/>
            </a:br>
            <a:r>
              <a:rPr lang="en-US"/>
              <a:t>Session Title</a:t>
            </a:r>
          </a:p>
        </p:txBody>
      </p:sp>
      <p:sp>
        <p:nvSpPr>
          <p:cNvPr id="10244" name="Rectangle 4"/>
          <p:cNvSpPr>
            <a:spLocks noGrp="1" noChangeArrowheads="1"/>
          </p:cNvSpPr>
          <p:nvPr>
            <p:ph type="subTitle" idx="1"/>
          </p:nvPr>
        </p:nvSpPr>
        <p:spPr>
          <a:xfrm>
            <a:off x="1371600" y="4267200"/>
            <a:ext cx="6400800" cy="2133600"/>
          </a:xfrm>
        </p:spPr>
        <p:txBody>
          <a:bodyPr/>
          <a:lstStyle>
            <a:lvl1pPr marL="0" indent="0" algn="ctr">
              <a:buFontTx/>
              <a:buNone/>
              <a:defRPr/>
            </a:lvl1pPr>
          </a:lstStyle>
          <a:p>
            <a:r>
              <a:rPr lang="en-US"/>
              <a:t>Presenter</a:t>
            </a:r>
          </a:p>
          <a:p>
            <a:r>
              <a:rPr lang="en-US"/>
              <a:t>Organization</a:t>
            </a:r>
          </a:p>
          <a:p>
            <a:r>
              <a:rPr lang="en-US"/>
              <a:t>Date</a:t>
            </a:r>
          </a:p>
        </p:txBody>
      </p:sp>
      <p:sp>
        <p:nvSpPr>
          <p:cNvPr id="5" name="Rectangle 5"/>
          <p:cNvSpPr>
            <a:spLocks noGrp="1" noChangeArrowheads="1"/>
          </p:cNvSpPr>
          <p:nvPr>
            <p:ph type="sldNum" sz="quarter" idx="10"/>
          </p:nvPr>
        </p:nvSpPr>
        <p:spPr>
          <a:xfrm>
            <a:off x="8229600" y="6477000"/>
            <a:ext cx="685800" cy="304800"/>
          </a:xfrm>
        </p:spPr>
        <p:txBody>
          <a:bodyPr/>
          <a:lstStyle>
            <a:lvl1pPr>
              <a:defRPr/>
            </a:lvl1pPr>
          </a:lstStyle>
          <a:p>
            <a:pPr>
              <a:defRPr/>
            </a:pPr>
            <a:fld id="{E4187FCE-AD61-415B-B630-6957F0EDE1E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9C19A9F-E6F8-43C8-AF22-2B27A584979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62650" y="1219200"/>
            <a:ext cx="18097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1219200"/>
            <a:ext cx="52768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1EACFB3-E0F6-49AD-8DA2-0E87B67ED8C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0D4841C3-5E06-48A9-9977-58FF393E97D7}"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B470CA-2E6F-422F-A60C-0A21B33FDDE5}" type="datetimeFigureOut">
              <a:rPr lang="en-US" smtClean="0"/>
              <a:pPr/>
              <a:t>09/11/2014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D78D33-FBE0-482F-B414-0E5CC02CA94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023E844-AF50-47DD-81F3-E39494B0161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209800"/>
            <a:ext cx="3543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29100" y="2209800"/>
            <a:ext cx="3543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DF3AA51-F5A2-42BF-B2D4-88B432CC4B5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142A56AB-F9F4-43B8-8C4A-172EA6F4EF3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CC65EB1-882A-4DEF-BAC9-0BC40F55FAD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A74D186-6BA0-4139-97AF-140F0B1A136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95BB411-B6F9-426A-963D-BBC1578BAF6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8006EFE-1B5E-4C89-AA7E-199A071BFA8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219200"/>
            <a:ext cx="7239000" cy="68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2209800"/>
            <a:ext cx="7239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8251825" y="6477000"/>
            <a:ext cx="6477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a:defRPr/>
            </a:pPr>
            <a:fld id="{3F31F21B-70B4-4A92-82D1-B0FC442E9347}" type="slidenum">
              <a:rPr lang="en-US"/>
              <a:pPr>
                <a:defRPr/>
              </a:pPr>
              <a:t>‹#›</a:t>
            </a:fld>
            <a:endParaRPr lang="en-US" dirty="0"/>
          </a:p>
        </p:txBody>
      </p:sp>
      <p:pic>
        <p:nvPicPr>
          <p:cNvPr id="1029" name="Picture 20" descr="branding-logo-hi-res"/>
          <p:cNvPicPr>
            <a:picLocks noChangeAspect="1" noChangeArrowheads="1"/>
          </p:cNvPicPr>
          <p:nvPr/>
        </p:nvPicPr>
        <p:blipFill>
          <a:blip r:embed="rId13" cstate="print"/>
          <a:srcRect/>
          <a:stretch>
            <a:fillRect/>
          </a:stretch>
        </p:blipFill>
        <p:spPr bwMode="auto">
          <a:xfrm>
            <a:off x="228600" y="201614"/>
            <a:ext cx="1905000" cy="563562"/>
          </a:xfrm>
          <a:prstGeom prst="rect">
            <a:avLst/>
          </a:prstGeom>
          <a:noFill/>
          <a:ln w="9525">
            <a:noFill/>
            <a:miter lim="800000"/>
            <a:headEnd/>
            <a:tailEnd/>
          </a:ln>
        </p:spPr>
      </p:pic>
      <p:pic>
        <p:nvPicPr>
          <p:cNvPr id="2050"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96200" y="201614"/>
            <a:ext cx="1291215"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ea typeface="ＭＳ Ｐゴシック" pitchFamily="1" charset="-128"/>
        </a:defRPr>
      </a:lvl2pPr>
      <a:lvl3pPr algn="l" rtl="0" eaLnBrk="0" fontAlgn="base" hangingPunct="0">
        <a:spcBef>
          <a:spcPct val="0"/>
        </a:spcBef>
        <a:spcAft>
          <a:spcPct val="0"/>
        </a:spcAft>
        <a:defRPr sz="3600" b="1">
          <a:solidFill>
            <a:schemeClr val="tx1"/>
          </a:solidFill>
          <a:latin typeface="Arial" charset="0"/>
          <a:ea typeface="ＭＳ Ｐゴシック" pitchFamily="1" charset="-128"/>
        </a:defRPr>
      </a:lvl3pPr>
      <a:lvl4pPr algn="l" rtl="0" eaLnBrk="0" fontAlgn="base" hangingPunct="0">
        <a:spcBef>
          <a:spcPct val="0"/>
        </a:spcBef>
        <a:spcAft>
          <a:spcPct val="0"/>
        </a:spcAft>
        <a:defRPr sz="3600" b="1">
          <a:solidFill>
            <a:schemeClr val="tx1"/>
          </a:solidFill>
          <a:latin typeface="Arial" charset="0"/>
          <a:ea typeface="ＭＳ Ｐゴシック" pitchFamily="1" charset="-128"/>
        </a:defRPr>
      </a:lvl4pPr>
      <a:lvl5pPr algn="l" rtl="0" eaLnBrk="0" fontAlgn="base" hangingPunct="0">
        <a:spcBef>
          <a:spcPct val="0"/>
        </a:spcBef>
        <a:spcAft>
          <a:spcPct val="0"/>
        </a:spcAft>
        <a:defRPr sz="3600" b="1">
          <a:solidFill>
            <a:schemeClr val="tx1"/>
          </a:solidFill>
          <a:latin typeface="Arial" charset="0"/>
          <a:ea typeface="ＭＳ Ｐゴシック" pitchFamily="1" charset="-128"/>
        </a:defRPr>
      </a:lvl5pPr>
      <a:lvl6pPr marL="457200" algn="l" rtl="0" fontAlgn="base">
        <a:spcBef>
          <a:spcPct val="0"/>
        </a:spcBef>
        <a:spcAft>
          <a:spcPct val="0"/>
        </a:spcAft>
        <a:defRPr sz="3600" b="1">
          <a:solidFill>
            <a:schemeClr val="tx1"/>
          </a:solidFill>
          <a:latin typeface="Arial" charset="0"/>
          <a:ea typeface="ＭＳ Ｐゴシック" pitchFamily="1" charset="-128"/>
        </a:defRPr>
      </a:lvl6pPr>
      <a:lvl7pPr marL="914400" algn="l" rtl="0" fontAlgn="base">
        <a:spcBef>
          <a:spcPct val="0"/>
        </a:spcBef>
        <a:spcAft>
          <a:spcPct val="0"/>
        </a:spcAft>
        <a:defRPr sz="3600" b="1">
          <a:solidFill>
            <a:schemeClr val="tx1"/>
          </a:solidFill>
          <a:latin typeface="Arial" charset="0"/>
          <a:ea typeface="ＭＳ Ｐゴシック" pitchFamily="1" charset="-128"/>
        </a:defRPr>
      </a:lvl7pPr>
      <a:lvl8pPr marL="1371600" algn="l" rtl="0" fontAlgn="base">
        <a:spcBef>
          <a:spcPct val="0"/>
        </a:spcBef>
        <a:spcAft>
          <a:spcPct val="0"/>
        </a:spcAft>
        <a:defRPr sz="3600" b="1">
          <a:solidFill>
            <a:schemeClr val="tx1"/>
          </a:solidFill>
          <a:latin typeface="Arial" charset="0"/>
          <a:ea typeface="ＭＳ Ｐゴシック" pitchFamily="1" charset="-128"/>
        </a:defRPr>
      </a:lvl8pPr>
      <a:lvl9pPr marL="1828800" algn="l" rtl="0" fontAlgn="base">
        <a:spcBef>
          <a:spcPct val="0"/>
        </a:spcBef>
        <a:spcAft>
          <a:spcPct val="0"/>
        </a:spcAft>
        <a:defRPr sz="3600" b="1">
          <a:solidFill>
            <a:schemeClr val="tx1"/>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470CA-2E6F-422F-A60C-0A21B33FDDE5}" type="datetimeFigureOut">
              <a:rPr lang="en-US" smtClean="0"/>
              <a:pPr/>
              <a:t>09/11/2014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78D33-FBE0-482F-B414-0E5CC02CA9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43200"/>
            <a:ext cx="8229600" cy="1371600"/>
          </a:xfrm>
        </p:spPr>
        <p:txBody>
          <a:bodyPr/>
          <a:lstStyle/>
          <a:p>
            <a:r>
              <a:rPr lang="en-US" sz="3200" dirty="0" smtClean="0"/>
              <a:t>SOARCA </a:t>
            </a:r>
            <a:br>
              <a:rPr lang="en-US" sz="3200" dirty="0" smtClean="0"/>
            </a:br>
            <a:r>
              <a:rPr lang="en-US" sz="3200" dirty="0" smtClean="0"/>
              <a:t>Peach Bottom Uncertainty Analysis (UA)</a:t>
            </a:r>
            <a:br>
              <a:rPr lang="en-US" sz="3200" dirty="0" smtClean="0"/>
            </a:br>
            <a:r>
              <a:rPr lang="en-US" sz="800" dirty="0" smtClean="0"/>
              <a:t/>
            </a:r>
            <a:br>
              <a:rPr lang="en-US" sz="800" dirty="0" smtClean="0"/>
            </a:br>
            <a:r>
              <a:rPr lang="en-US" sz="800" dirty="0" smtClean="0"/>
              <a:t/>
            </a:r>
            <a:br>
              <a:rPr lang="en-US" sz="800" dirty="0" smtClean="0"/>
            </a:br>
            <a:r>
              <a:rPr lang="en-US" sz="800" dirty="0" smtClean="0"/>
              <a:t/>
            </a:r>
            <a:br>
              <a:rPr lang="en-US" sz="800" dirty="0" smtClean="0"/>
            </a:br>
            <a:r>
              <a:rPr lang="en-US" sz="2400" b="0" dirty="0" smtClean="0"/>
              <a:t>Tina Ghosh, PhD</a:t>
            </a:r>
            <a:br>
              <a:rPr lang="en-US" sz="2400" b="0" dirty="0" smtClean="0"/>
            </a:br>
            <a:r>
              <a:rPr lang="en-US" sz="2400" b="0" dirty="0" smtClean="0"/>
              <a:t>NRC/RES/DSA/AAB</a:t>
            </a:r>
            <a:r>
              <a:rPr lang="en-US" sz="2000" b="0" dirty="0" smtClean="0"/>
              <a:t/>
            </a:r>
            <a:br>
              <a:rPr lang="en-US" sz="2000" b="0" dirty="0" smtClean="0"/>
            </a:br>
            <a:r>
              <a:rPr lang="en-US" sz="2000" b="0" dirty="0"/>
              <a:t/>
            </a:r>
            <a:br>
              <a:rPr lang="en-US" sz="2000" b="0" dirty="0"/>
            </a:br>
            <a:endParaRPr lang="en-US" sz="2000" b="0" dirty="0"/>
          </a:p>
        </p:txBody>
      </p:sp>
      <p:sp>
        <p:nvSpPr>
          <p:cNvPr id="3" name="Subtitle 2"/>
          <p:cNvSpPr>
            <a:spLocks noGrp="1"/>
          </p:cNvSpPr>
          <p:nvPr>
            <p:ph type="subTitle" idx="1"/>
          </p:nvPr>
        </p:nvSpPr>
        <p:spPr>
          <a:xfrm>
            <a:off x="1371600" y="5562600"/>
            <a:ext cx="6400800" cy="914400"/>
          </a:xfrm>
        </p:spPr>
        <p:txBody>
          <a:bodyPr/>
          <a:lstStyle/>
          <a:p>
            <a:r>
              <a:rPr lang="en-US" sz="2400" dirty="0" smtClean="0"/>
              <a:t>IMUG Meeting</a:t>
            </a:r>
          </a:p>
          <a:p>
            <a:r>
              <a:rPr lang="en-US" sz="2400" dirty="0" smtClean="0"/>
              <a:t>September 11, 2014</a:t>
            </a:r>
          </a:p>
        </p:txBody>
      </p:sp>
      <p:pic>
        <p:nvPicPr>
          <p:cNvPr id="4" name="Picture 8" descr="SNL_color_st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5305424"/>
            <a:ext cx="19812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304800"/>
            <a:ext cx="4724400" cy="6858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dirty="0"/>
              <a:t>Approach</a:t>
            </a:r>
          </a:p>
        </p:txBody>
      </p:sp>
      <p:sp>
        <p:nvSpPr>
          <p:cNvPr id="3" name="Content Placeholder 2"/>
          <p:cNvSpPr>
            <a:spLocks noGrp="1"/>
          </p:cNvSpPr>
          <p:nvPr>
            <p:ph idx="1"/>
          </p:nvPr>
        </p:nvSpPr>
        <p:spPr>
          <a:xfrm>
            <a:off x="381000" y="1371600"/>
            <a:ext cx="8229600" cy="4525963"/>
          </a:xfrm>
        </p:spPr>
        <p:txBody>
          <a:bodyPr/>
          <a:lstStyle/>
          <a:p>
            <a:r>
              <a:rPr lang="en-US" sz="2400" dirty="0" smtClean="0"/>
              <a:t>Focus on epistemic (state-of-knowledge) uncertainty in parameter values</a:t>
            </a:r>
          </a:p>
          <a:p>
            <a:pPr lvl="1"/>
            <a:r>
              <a:rPr lang="en-US" sz="2200" dirty="0" smtClean="0"/>
              <a:t>Aleatory (random) uncertainty due to weather is handled in the same way as the SOARCA study</a:t>
            </a:r>
          </a:p>
          <a:p>
            <a:pPr lvl="0"/>
            <a:r>
              <a:rPr lang="en-US" sz="2400" dirty="0" smtClean="0"/>
              <a:t>Peach Bottom, unmitigated, long-term station blackout scenario chosen</a:t>
            </a:r>
          </a:p>
          <a:p>
            <a:r>
              <a:rPr lang="en-US" sz="2400" dirty="0" smtClean="0"/>
              <a:t>Scenario definition not changed after Fukushima</a:t>
            </a:r>
          </a:p>
          <a:p>
            <a:pPr lvl="1"/>
            <a:r>
              <a:rPr lang="en-US" sz="2200" dirty="0" smtClean="0"/>
              <a:t>Qualitative discussion included in introduction</a:t>
            </a:r>
          </a:p>
          <a:p>
            <a:r>
              <a:rPr lang="en-US" sz="2400" dirty="0" smtClean="0"/>
              <a:t>Looking at uncertainty in key model inputs</a:t>
            </a:r>
          </a:p>
          <a:p>
            <a:pPr lvl="1"/>
            <a:r>
              <a:rPr lang="en-US" sz="2200" dirty="0" smtClean="0"/>
              <a:t>MELCOR parameters</a:t>
            </a:r>
          </a:p>
          <a:p>
            <a:pPr lvl="1"/>
            <a:r>
              <a:rPr lang="en-US" sz="2200" dirty="0" smtClean="0"/>
              <a:t>MACCS parameters</a:t>
            </a:r>
          </a:p>
          <a:p>
            <a:endParaRPr lang="en-US" sz="2400" dirty="0"/>
          </a:p>
        </p:txBody>
      </p:sp>
      <p:sp>
        <p:nvSpPr>
          <p:cNvPr id="4" name="Slide Number Placeholder 3"/>
          <p:cNvSpPr>
            <a:spLocks noGrp="1"/>
          </p:cNvSpPr>
          <p:nvPr>
            <p:ph type="sldNum" sz="quarter" idx="4294967295"/>
          </p:nvPr>
        </p:nvSpPr>
        <p:spPr>
          <a:xfrm>
            <a:off x="8305800" y="6245225"/>
            <a:ext cx="381000" cy="476250"/>
          </a:xfrm>
          <a:prstGeom prst="rect">
            <a:avLst/>
          </a:prstGeom>
        </p:spPr>
        <p:txBody>
          <a:bodyPr/>
          <a:lstStyle/>
          <a:p>
            <a:pPr>
              <a:defRPr/>
            </a:pPr>
            <a:fld id="{DBFA397B-DCB8-4A8F-A5C1-C84D98B6DBA6}" type="slidenum">
              <a:rPr lang="en-US" smtClean="0">
                <a:solidFill>
                  <a:srgbClr val="000000"/>
                </a:solidFill>
              </a:rPr>
              <a:pPr>
                <a:defRPr/>
              </a:pPr>
              <a:t>10</a:t>
            </a:fld>
            <a:endParaRPr lang="en-US" dirty="0">
              <a:solidFill>
                <a:srgbClr val="000000"/>
              </a:solidFill>
            </a:endParaRPr>
          </a:p>
        </p:txBody>
      </p:sp>
    </p:spTree>
    <p:extLst>
      <p:ext uri="{BB962C8B-B14F-4D97-AF65-F5344CB8AC3E}">
        <p14:creationId xmlns:p14="http://schemas.microsoft.com/office/powerpoint/2010/main" val="2952486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05800" y="6245225"/>
            <a:ext cx="381000" cy="476250"/>
          </a:xfrm>
          <a:prstGeom prst="rect">
            <a:avLst/>
          </a:prstGeom>
        </p:spPr>
        <p:txBody>
          <a:bodyPr/>
          <a:lstStyle/>
          <a:p>
            <a:pPr>
              <a:defRPr/>
            </a:pPr>
            <a:fld id="{DBFA397B-DCB8-4A8F-A5C1-C84D98B6DBA6}" type="slidenum">
              <a:rPr lang="en-US" smtClean="0">
                <a:solidFill>
                  <a:srgbClr val="000000"/>
                </a:solidFill>
              </a:rPr>
              <a:pPr>
                <a:defRPr/>
              </a:pPr>
              <a:t>11</a:t>
            </a:fld>
            <a:endParaRPr lang="en-US" dirty="0">
              <a:solidFill>
                <a:srgbClr val="000000"/>
              </a:solidFill>
            </a:endParaRPr>
          </a:p>
        </p:txBody>
      </p:sp>
      <p:sp>
        <p:nvSpPr>
          <p:cNvPr id="5" name="Title 1"/>
          <p:cNvSpPr>
            <a:spLocks noGrp="1"/>
          </p:cNvSpPr>
          <p:nvPr>
            <p:ph type="title"/>
          </p:nvPr>
        </p:nvSpPr>
        <p:spPr>
          <a:xfrm>
            <a:off x="2514600" y="304800"/>
            <a:ext cx="5181600" cy="685800"/>
          </a:xfrm>
        </p:spPr>
        <p:txBody>
          <a:bodyPr/>
          <a:lstStyle/>
          <a:p>
            <a:r>
              <a:rPr lang="en-US" dirty="0" smtClean="0"/>
              <a:t>Approach (continued)</a:t>
            </a:r>
          </a:p>
        </p:txBody>
      </p:sp>
      <p:sp>
        <p:nvSpPr>
          <p:cNvPr id="6" name="Content Placeholder 2"/>
          <p:cNvSpPr>
            <a:spLocks noGrp="1"/>
          </p:cNvSpPr>
          <p:nvPr>
            <p:ph idx="1"/>
          </p:nvPr>
        </p:nvSpPr>
        <p:spPr>
          <a:xfrm>
            <a:off x="533400" y="1295400"/>
            <a:ext cx="7924800" cy="4953000"/>
          </a:xfrm>
        </p:spPr>
        <p:txBody>
          <a:bodyPr/>
          <a:lstStyle/>
          <a:p>
            <a:r>
              <a:rPr lang="en-US" sz="2800" dirty="0"/>
              <a:t>K</a:t>
            </a:r>
            <a:r>
              <a:rPr lang="en-US" sz="2800" dirty="0" smtClean="0"/>
              <a:t>ey uncertain input parameters were identified</a:t>
            </a:r>
          </a:p>
          <a:p>
            <a:endParaRPr lang="en-US" sz="1800" dirty="0" smtClean="0"/>
          </a:p>
          <a:p>
            <a:r>
              <a:rPr lang="en-US" sz="2800" dirty="0" smtClean="0"/>
              <a:t>Uncertainty in these parameters propagated in a two-step Monte Carlo process using Simple Random and Latin Hypercube (LHS) sampling</a:t>
            </a:r>
          </a:p>
          <a:p>
            <a:endParaRPr lang="en-US" sz="1800" dirty="0" smtClean="0"/>
          </a:p>
          <a:p>
            <a:r>
              <a:rPr lang="en-US" sz="2800" dirty="0" smtClean="0"/>
              <a:t>An epistemic sample set of 865 generated to complete a corresponding number of individual code runs (Monte Carlo “realizations”) to evaluate the influence of the uncertainty on the estimated outcome</a:t>
            </a:r>
            <a:endParaRPr lang="en-US" sz="2800" dirty="0" smtClean="0">
              <a:cs typeface="Arial" charset="0"/>
            </a:endParaRPr>
          </a:p>
        </p:txBody>
      </p:sp>
    </p:spTree>
    <p:extLst>
      <p:ext uri="{BB962C8B-B14F-4D97-AF65-F5344CB8AC3E}">
        <p14:creationId xmlns:p14="http://schemas.microsoft.com/office/powerpoint/2010/main" val="2957245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04800"/>
            <a:ext cx="5562600" cy="685800"/>
          </a:xfrm>
        </p:spPr>
        <p:txBody>
          <a:bodyPr/>
          <a:lstStyle/>
          <a:p>
            <a:r>
              <a:rPr lang="en-US" dirty="0" smtClean="0"/>
              <a:t>Approach (continued)</a:t>
            </a:r>
            <a:endParaRPr lang="en-US" dirty="0"/>
          </a:p>
        </p:txBody>
      </p:sp>
      <p:sp>
        <p:nvSpPr>
          <p:cNvPr id="4" name="Slide Number Placeholder 3"/>
          <p:cNvSpPr>
            <a:spLocks noGrp="1"/>
          </p:cNvSpPr>
          <p:nvPr>
            <p:ph type="sldNum" sz="quarter" idx="4294967295"/>
          </p:nvPr>
        </p:nvSpPr>
        <p:spPr>
          <a:xfrm>
            <a:off x="8305800" y="6245225"/>
            <a:ext cx="381000" cy="476250"/>
          </a:xfrm>
          <a:prstGeom prst="rect">
            <a:avLst/>
          </a:prstGeom>
        </p:spPr>
        <p:txBody>
          <a:bodyPr/>
          <a:lstStyle/>
          <a:p>
            <a:pPr>
              <a:defRPr/>
            </a:pPr>
            <a:fld id="{DBFA397B-DCB8-4A8F-A5C1-C84D98B6DBA6}" type="slidenum">
              <a:rPr lang="en-US" smtClean="0">
                <a:solidFill>
                  <a:srgbClr val="000000"/>
                </a:solidFill>
              </a:rPr>
              <a:pPr>
                <a:defRPr/>
              </a:pPr>
              <a:t>12</a:t>
            </a:fld>
            <a:endParaRPr lang="en-US" dirty="0">
              <a:solidFill>
                <a:srgbClr val="000000"/>
              </a:solidFill>
            </a:endParaRPr>
          </a:p>
        </p:txBody>
      </p:sp>
      <p:sp>
        <p:nvSpPr>
          <p:cNvPr id="5" name="Content Placeholder 2"/>
          <p:cNvSpPr>
            <a:spLocks noGrp="1"/>
          </p:cNvSpPr>
          <p:nvPr>
            <p:ph idx="1"/>
          </p:nvPr>
        </p:nvSpPr>
        <p:spPr>
          <a:xfrm>
            <a:off x="457200" y="1066800"/>
            <a:ext cx="8229600" cy="5257800"/>
          </a:xfrm>
        </p:spPr>
        <p:txBody>
          <a:bodyPr/>
          <a:lstStyle/>
          <a:p>
            <a:pPr lvl="0"/>
            <a:endParaRPr lang="en-US" sz="800" dirty="0" smtClean="0"/>
          </a:p>
          <a:p>
            <a:pPr lvl="1"/>
            <a:endParaRPr lang="en-US" sz="800" dirty="0" smtClean="0"/>
          </a:p>
          <a:p>
            <a:r>
              <a:rPr lang="en-US" sz="2400" dirty="0" smtClean="0"/>
              <a:t>Tools used to analyze results include statistical regression-based methods as well as scatter plots and phenomenological investigation of individual realizations of interest</a:t>
            </a:r>
          </a:p>
          <a:p>
            <a:endParaRPr lang="en-US" sz="800" dirty="0" smtClean="0"/>
          </a:p>
          <a:p>
            <a:r>
              <a:rPr lang="en-US" sz="2400" dirty="0" smtClean="0"/>
              <a:t>Guidance solicited from SOARCA peer reviewers and the Advisory Committee on Reactor Safeguards in choosing final approach, parameters and distributions</a:t>
            </a:r>
          </a:p>
          <a:p>
            <a:pPr>
              <a:spcBef>
                <a:spcPct val="0"/>
              </a:spcBef>
              <a:buNone/>
            </a:pPr>
            <a:endParaRPr lang="en-US" sz="2400" dirty="0" smtClean="0">
              <a:cs typeface="Arial" charset="0"/>
            </a:endParaRPr>
          </a:p>
        </p:txBody>
      </p:sp>
    </p:spTree>
    <p:extLst>
      <p:ext uri="{BB962C8B-B14F-4D97-AF65-F5344CB8AC3E}">
        <p14:creationId xmlns:p14="http://schemas.microsoft.com/office/powerpoint/2010/main" val="3647351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5715000" cy="685800"/>
          </a:xfrm>
        </p:spPr>
        <p:txBody>
          <a:bodyPr/>
          <a:lstStyle/>
          <a:p>
            <a:r>
              <a:rPr lang="en-US" sz="3200" dirty="0" smtClean="0"/>
              <a:t>SOARCA Uncertainty Analysis</a:t>
            </a:r>
            <a:endParaRPr lang="en-US" sz="3200" dirty="0"/>
          </a:p>
        </p:txBody>
      </p:sp>
      <p:sp>
        <p:nvSpPr>
          <p:cNvPr id="3" name="Slide Number Placeholder 2"/>
          <p:cNvSpPr>
            <a:spLocks noGrp="1"/>
          </p:cNvSpPr>
          <p:nvPr>
            <p:ph type="sldNum" sz="quarter" idx="4294967295"/>
          </p:nvPr>
        </p:nvSpPr>
        <p:spPr>
          <a:xfrm>
            <a:off x="8305800" y="6245225"/>
            <a:ext cx="381000" cy="476250"/>
          </a:xfrm>
          <a:prstGeom prst="rect">
            <a:avLst/>
          </a:prstGeom>
        </p:spPr>
        <p:txBody>
          <a:bodyPr/>
          <a:lstStyle/>
          <a:p>
            <a:pPr>
              <a:defRPr/>
            </a:pPr>
            <a:fld id="{C7931EC6-8D10-4A81-A7C5-42708ECC7A01}" type="slidenum">
              <a:rPr lang="en-US" smtClean="0"/>
              <a:pPr>
                <a:defRPr/>
              </a:pPr>
              <a:t>13</a:t>
            </a:fld>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2675782"/>
            <a:ext cx="4075315" cy="2819400"/>
          </a:xfrm>
          <a:prstGeom prst="rect">
            <a:avLst/>
          </a:prstGeom>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5410200" y="4452830"/>
            <a:ext cx="2756852" cy="1880552"/>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9923" y="2599582"/>
            <a:ext cx="4116303" cy="1752600"/>
          </a:xfrm>
          <a:prstGeom prst="rect">
            <a:avLst/>
          </a:prstGeom>
        </p:spPr>
      </p:pic>
      <p:sp>
        <p:nvSpPr>
          <p:cNvPr id="7" name="TextBox 6"/>
          <p:cNvSpPr txBox="1"/>
          <p:nvPr/>
        </p:nvSpPr>
        <p:spPr>
          <a:xfrm>
            <a:off x="761999" y="1447800"/>
            <a:ext cx="3618115" cy="1015663"/>
          </a:xfrm>
          <a:prstGeom prst="rect">
            <a:avLst/>
          </a:prstGeom>
          <a:noFill/>
        </p:spPr>
        <p:txBody>
          <a:bodyPr wrap="square" rtlCol="0">
            <a:spAutoFit/>
          </a:bodyPr>
          <a:lstStyle/>
          <a:p>
            <a:pPr>
              <a:buNone/>
            </a:pPr>
            <a:r>
              <a:rPr lang="en-US" sz="2000" dirty="0" smtClean="0"/>
              <a:t>Best estimate calculations include weather variability in the consequences</a:t>
            </a:r>
            <a:endParaRPr lang="en-US" sz="2000" dirty="0"/>
          </a:p>
        </p:txBody>
      </p:sp>
      <p:sp>
        <p:nvSpPr>
          <p:cNvPr id="8" name="TextBox 7"/>
          <p:cNvSpPr txBox="1"/>
          <p:nvPr/>
        </p:nvSpPr>
        <p:spPr>
          <a:xfrm>
            <a:off x="4936201" y="1371600"/>
            <a:ext cx="4038600" cy="1323439"/>
          </a:xfrm>
          <a:prstGeom prst="rect">
            <a:avLst/>
          </a:prstGeom>
          <a:noFill/>
        </p:spPr>
        <p:txBody>
          <a:bodyPr wrap="square" rtlCol="0">
            <a:spAutoFit/>
          </a:bodyPr>
          <a:lstStyle/>
          <a:p>
            <a:pPr>
              <a:buNone/>
            </a:pPr>
            <a:r>
              <a:rPr lang="en-US" sz="2000" dirty="0" smtClean="0"/>
              <a:t>Probabilistic UA includes both the weather variability and the uncertainty in the epistemic input parameters</a:t>
            </a:r>
            <a:endParaRPr lang="en-US" sz="2000" dirty="0"/>
          </a:p>
        </p:txBody>
      </p:sp>
      <p:cxnSp>
        <p:nvCxnSpPr>
          <p:cNvPr id="10" name="Straight Connector 9"/>
          <p:cNvCxnSpPr/>
          <p:nvPr/>
        </p:nvCxnSpPr>
        <p:spPr bwMode="auto">
          <a:xfrm>
            <a:off x="4572000" y="1591418"/>
            <a:ext cx="38100" cy="4809382"/>
          </a:xfrm>
          <a:prstGeom prst="line">
            <a:avLst/>
          </a:prstGeom>
          <a:noFill/>
          <a:ln w="44450" cap="flat" cmpd="sng" algn="ctr">
            <a:solidFill>
              <a:schemeClr val="tx1"/>
            </a:solidFill>
            <a:prstDash val="solid"/>
            <a:round/>
            <a:headEnd type="none" w="med" len="med"/>
            <a:tailEnd type="none" w="med" len="med"/>
          </a:ln>
          <a:effectLst/>
        </p:spPr>
      </p:cxnSp>
      <p:sp>
        <p:nvSpPr>
          <p:cNvPr id="9" name="TextBox 8"/>
          <p:cNvSpPr txBox="1"/>
          <p:nvPr/>
        </p:nvSpPr>
        <p:spPr>
          <a:xfrm>
            <a:off x="609600" y="4410165"/>
            <a:ext cx="1961456" cy="1015663"/>
          </a:xfrm>
          <a:prstGeom prst="rect">
            <a:avLst/>
          </a:prstGeom>
          <a:solidFill>
            <a:schemeClr val="bg1"/>
          </a:solidFill>
        </p:spPr>
        <p:txBody>
          <a:bodyPr wrap="square" rtlCol="0">
            <a:spAutoFit/>
          </a:bodyPr>
          <a:lstStyle/>
          <a:p>
            <a:r>
              <a:rPr lang="en-US" sz="1200" dirty="0" smtClean="0">
                <a:solidFill>
                  <a:srgbClr val="FF2D2D"/>
                </a:solidFill>
              </a:rPr>
              <a:t>||H||</a:t>
            </a:r>
            <a:r>
              <a:rPr lang="en-US" sz="1200" dirty="0">
                <a:solidFill>
                  <a:srgbClr val="FF2D2D"/>
                </a:solidFill>
              </a:rPr>
              <a:t> </a:t>
            </a:r>
            <a:r>
              <a:rPr lang="en-US" sz="1200" dirty="0" smtClean="0">
                <a:solidFill>
                  <a:srgbClr val="FF2D2D"/>
                </a:solidFill>
              </a:rPr>
              <a:t>is the mean consequence for a specific accident sequence, e.g., latent cancer fatality risk</a:t>
            </a:r>
            <a:endParaRPr lang="en-US" sz="1200" dirty="0">
              <a:solidFill>
                <a:srgbClr val="FF2D2D"/>
              </a:solidFill>
            </a:endParaRPr>
          </a:p>
        </p:txBody>
      </p:sp>
    </p:spTree>
    <p:extLst>
      <p:ext uri="{BB962C8B-B14F-4D97-AF65-F5344CB8AC3E}">
        <p14:creationId xmlns:p14="http://schemas.microsoft.com/office/powerpoint/2010/main" val="3381303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067674" y="6245225"/>
            <a:ext cx="619125" cy="476250"/>
          </a:xfrm>
          <a:prstGeom prst="rect">
            <a:avLst/>
          </a:prstGeom>
        </p:spPr>
        <p:txBody>
          <a:bodyPr/>
          <a:lstStyle/>
          <a:p>
            <a:pPr>
              <a:defRPr/>
            </a:pPr>
            <a:fld id="{DBFA397B-DCB8-4A8F-A5C1-C84D98B6DBA6}" type="slidenum">
              <a:rPr lang="en-US" smtClean="0"/>
              <a:pPr>
                <a:defRPr/>
              </a:pPr>
              <a:t>14</a:t>
            </a:fld>
            <a:endParaRPr lang="en-US" dirty="0"/>
          </a:p>
        </p:txBody>
      </p:sp>
      <p:sp>
        <p:nvSpPr>
          <p:cNvPr id="5" name="Title 1"/>
          <p:cNvSpPr txBox="1">
            <a:spLocks/>
          </p:cNvSpPr>
          <p:nvPr/>
        </p:nvSpPr>
        <p:spPr bwMode="auto">
          <a:xfrm>
            <a:off x="374576" y="685800"/>
            <a:ext cx="8524875" cy="1019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r" eaLnBrk="0" hangingPunct="0">
              <a:lnSpc>
                <a:spcPct val="100000"/>
              </a:lnSpc>
              <a:spcBef>
                <a:spcPct val="0"/>
              </a:spcBef>
              <a:buNone/>
              <a:defRPr/>
            </a:pPr>
            <a:r>
              <a:rPr kumimoji="0" lang="en-US" sz="2400" b="1" i="0" u="none" strike="noStrike" kern="0" cap="none" spc="0" normalizeH="0" baseline="0" noProof="0" dirty="0" smtClean="0">
                <a:ln>
                  <a:noFill/>
                </a:ln>
                <a:effectLst/>
                <a:uLnTx/>
                <a:uFillTx/>
                <a:latin typeface="+mj-lt"/>
                <a:ea typeface="+mj-ea"/>
                <a:cs typeface="+mj-cs"/>
              </a:rPr>
              <a:t>Probabilistic </a:t>
            </a:r>
            <a:r>
              <a:rPr lang="en-US" sz="2400" b="1" kern="0" dirty="0" smtClean="0">
                <a:latin typeface="+mj-lt"/>
                <a:ea typeface="+mj-ea"/>
                <a:cs typeface="+mj-cs"/>
              </a:rPr>
              <a:t>Uncertainty </a:t>
            </a:r>
            <a:r>
              <a:rPr lang="en-US" sz="2400" b="1" kern="0" dirty="0">
                <a:latin typeface="+mj-lt"/>
                <a:ea typeface="+mj-ea"/>
                <a:cs typeface="+mj-cs"/>
              </a:rPr>
              <a:t>analysis is an </a:t>
            </a:r>
            <a:r>
              <a:rPr lang="en-US" sz="2400" b="1" kern="0" dirty="0" smtClean="0">
                <a:latin typeface="+mj-lt"/>
                <a:ea typeface="+mj-ea"/>
                <a:cs typeface="+mj-cs"/>
              </a:rPr>
              <a:t>iterative process</a:t>
            </a:r>
            <a:endParaRPr lang="en-US" sz="2400" b="1" kern="0" dirty="0">
              <a:latin typeface="+mj-lt"/>
              <a:ea typeface="+mj-ea"/>
              <a:cs typeface="+mj-cs"/>
            </a:endParaRPr>
          </a:p>
        </p:txBody>
      </p:sp>
      <p:sp>
        <p:nvSpPr>
          <p:cNvPr id="6" name="TextBox 5"/>
          <p:cNvSpPr txBox="1"/>
          <p:nvPr/>
        </p:nvSpPr>
        <p:spPr>
          <a:xfrm>
            <a:off x="390525" y="1943100"/>
            <a:ext cx="2459328" cy="603242"/>
          </a:xfrm>
          <a:prstGeom prst="rect">
            <a:avLst/>
          </a:prstGeom>
          <a:noFill/>
          <a:ln>
            <a:solidFill>
              <a:schemeClr val="tx1"/>
            </a:solidFill>
          </a:ln>
        </p:spPr>
        <p:txBody>
          <a:bodyPr wrap="none" rtlCol="0">
            <a:spAutoFit/>
          </a:bodyPr>
          <a:lstStyle/>
          <a:p>
            <a:r>
              <a:rPr lang="en-US" sz="1400" u="sng" dirty="0" smtClean="0"/>
              <a:t>Scenario Selection</a:t>
            </a:r>
          </a:p>
          <a:p>
            <a:r>
              <a:rPr lang="en-US" sz="1100" dirty="0" smtClean="0"/>
              <a:t>current MELCOR model/software</a:t>
            </a:r>
          </a:p>
          <a:p>
            <a:r>
              <a:rPr lang="en-US" sz="1100" dirty="0" smtClean="0"/>
              <a:t>current WinMACCS model/software</a:t>
            </a:r>
            <a:endParaRPr lang="en-US" sz="1100" dirty="0"/>
          </a:p>
        </p:txBody>
      </p:sp>
      <p:sp>
        <p:nvSpPr>
          <p:cNvPr id="7" name="TextBox 6"/>
          <p:cNvSpPr txBox="1"/>
          <p:nvPr/>
        </p:nvSpPr>
        <p:spPr>
          <a:xfrm>
            <a:off x="400049" y="2762250"/>
            <a:ext cx="2457452" cy="861774"/>
          </a:xfrm>
          <a:prstGeom prst="rect">
            <a:avLst/>
          </a:prstGeom>
          <a:noFill/>
          <a:ln>
            <a:solidFill>
              <a:schemeClr val="tx1"/>
            </a:solidFill>
          </a:ln>
        </p:spPr>
        <p:txBody>
          <a:bodyPr wrap="square" rtlCol="0">
            <a:spAutoFit/>
          </a:bodyPr>
          <a:lstStyle/>
          <a:p>
            <a:r>
              <a:rPr lang="en-US" sz="1400" u="sng" dirty="0" smtClean="0"/>
              <a:t>Inputs &amp; Parameter Selection</a:t>
            </a:r>
          </a:p>
          <a:p>
            <a:r>
              <a:rPr lang="en-US" sz="1100" dirty="0" smtClean="0"/>
              <a:t>informal expert elicitation from SMEs &amp; Peer Review</a:t>
            </a:r>
          </a:p>
        </p:txBody>
      </p:sp>
      <p:sp>
        <p:nvSpPr>
          <p:cNvPr id="8" name="TextBox 7"/>
          <p:cNvSpPr txBox="1"/>
          <p:nvPr/>
        </p:nvSpPr>
        <p:spPr>
          <a:xfrm>
            <a:off x="3324225" y="2028825"/>
            <a:ext cx="2069797" cy="1157240"/>
          </a:xfrm>
          <a:prstGeom prst="rect">
            <a:avLst/>
          </a:prstGeom>
          <a:noFill/>
          <a:ln>
            <a:solidFill>
              <a:schemeClr val="tx1"/>
            </a:solidFill>
          </a:ln>
        </p:spPr>
        <p:txBody>
          <a:bodyPr wrap="none" rtlCol="0">
            <a:spAutoFit/>
          </a:bodyPr>
          <a:lstStyle/>
          <a:p>
            <a:r>
              <a:rPr lang="en-US" sz="1400" u="sng" dirty="0" smtClean="0"/>
              <a:t>Uncertainty Analysis</a:t>
            </a:r>
          </a:p>
          <a:p>
            <a:r>
              <a:rPr lang="en-US" sz="1400" u="sng" dirty="0" smtClean="0"/>
              <a:t>Framework</a:t>
            </a:r>
          </a:p>
          <a:p>
            <a:r>
              <a:rPr lang="en-US" sz="1100" dirty="0" smtClean="0"/>
              <a:t>MELCOR Uncertainty Engine</a:t>
            </a:r>
          </a:p>
          <a:p>
            <a:r>
              <a:rPr lang="en-US" sz="1100" dirty="0" smtClean="0"/>
              <a:t>MELCOR</a:t>
            </a:r>
          </a:p>
          <a:p>
            <a:r>
              <a:rPr lang="en-US" sz="1100" dirty="0" smtClean="0"/>
              <a:t>MELMACCS</a:t>
            </a:r>
          </a:p>
          <a:p>
            <a:r>
              <a:rPr lang="en-US" sz="1100" dirty="0" smtClean="0"/>
              <a:t>WinMACCS/LHS</a:t>
            </a:r>
            <a:endParaRPr lang="en-US" sz="1100" dirty="0"/>
          </a:p>
        </p:txBody>
      </p:sp>
      <p:sp>
        <p:nvSpPr>
          <p:cNvPr id="9" name="TextBox 8"/>
          <p:cNvSpPr txBox="1"/>
          <p:nvPr/>
        </p:nvSpPr>
        <p:spPr>
          <a:xfrm>
            <a:off x="5800725" y="1857375"/>
            <a:ext cx="2533650" cy="646331"/>
          </a:xfrm>
          <a:prstGeom prst="rect">
            <a:avLst/>
          </a:prstGeom>
          <a:noFill/>
          <a:ln>
            <a:solidFill>
              <a:schemeClr val="tx1"/>
            </a:solidFill>
          </a:ln>
        </p:spPr>
        <p:txBody>
          <a:bodyPr wrap="square" rtlCol="0">
            <a:spAutoFit/>
          </a:bodyPr>
          <a:lstStyle/>
          <a:p>
            <a:r>
              <a:rPr lang="en-US" sz="1400" u="sng" dirty="0" smtClean="0"/>
              <a:t>Uncertainty Analysis</a:t>
            </a:r>
          </a:p>
          <a:p>
            <a:r>
              <a:rPr lang="en-US" sz="1100" dirty="0" smtClean="0"/>
              <a:t>regression analyses</a:t>
            </a:r>
          </a:p>
          <a:p>
            <a:r>
              <a:rPr lang="en-US" sz="1100" dirty="0" smtClean="0"/>
              <a:t>scatter plots</a:t>
            </a:r>
            <a:endParaRPr lang="en-US" sz="1100" dirty="0"/>
          </a:p>
        </p:txBody>
      </p:sp>
      <p:sp>
        <p:nvSpPr>
          <p:cNvPr id="10" name="TextBox 9"/>
          <p:cNvSpPr txBox="1"/>
          <p:nvPr/>
        </p:nvSpPr>
        <p:spPr>
          <a:xfrm>
            <a:off x="5791200" y="2743200"/>
            <a:ext cx="2085975" cy="477054"/>
          </a:xfrm>
          <a:prstGeom prst="rect">
            <a:avLst/>
          </a:prstGeom>
          <a:noFill/>
          <a:ln>
            <a:solidFill>
              <a:schemeClr val="tx1"/>
            </a:solidFill>
          </a:ln>
        </p:spPr>
        <p:txBody>
          <a:bodyPr wrap="square" rtlCol="0">
            <a:spAutoFit/>
          </a:bodyPr>
          <a:lstStyle/>
          <a:p>
            <a:r>
              <a:rPr lang="en-US" sz="1400" u="sng" dirty="0" smtClean="0"/>
              <a:t>Single Realization  </a:t>
            </a:r>
            <a:r>
              <a:rPr lang="en-US" sz="1100" dirty="0" smtClean="0"/>
              <a:t>phenomenological analysis</a:t>
            </a:r>
          </a:p>
        </p:txBody>
      </p:sp>
      <p:sp>
        <p:nvSpPr>
          <p:cNvPr id="11" name="TextBox 10"/>
          <p:cNvSpPr txBox="1"/>
          <p:nvPr/>
        </p:nvSpPr>
        <p:spPr>
          <a:xfrm>
            <a:off x="5791200" y="3352800"/>
            <a:ext cx="1665584" cy="772519"/>
          </a:xfrm>
          <a:prstGeom prst="rect">
            <a:avLst/>
          </a:prstGeom>
          <a:noFill/>
          <a:ln>
            <a:solidFill>
              <a:schemeClr val="tx1"/>
            </a:solidFill>
          </a:ln>
        </p:spPr>
        <p:txBody>
          <a:bodyPr wrap="square" rtlCol="0">
            <a:spAutoFit/>
          </a:bodyPr>
          <a:lstStyle/>
          <a:p>
            <a:r>
              <a:rPr lang="en-US" sz="1400" u="sng" dirty="0" smtClean="0"/>
              <a:t>Stability Analysis</a:t>
            </a:r>
          </a:p>
          <a:p>
            <a:r>
              <a:rPr lang="en-US" sz="1100" dirty="0" smtClean="0"/>
              <a:t># realization stability</a:t>
            </a:r>
          </a:p>
          <a:p>
            <a:r>
              <a:rPr lang="en-US" sz="1100" dirty="0" smtClean="0"/>
              <a:t>random seed stability</a:t>
            </a:r>
          </a:p>
          <a:p>
            <a:r>
              <a:rPr lang="en-US" sz="1100" dirty="0" smtClean="0"/>
              <a:t>alt. modeling cases</a:t>
            </a:r>
            <a:endParaRPr lang="en-US" sz="1400" dirty="0" smtClean="0"/>
          </a:p>
        </p:txBody>
      </p:sp>
      <p:sp>
        <p:nvSpPr>
          <p:cNvPr id="12" name="Rectangle 11"/>
          <p:cNvSpPr/>
          <p:nvPr/>
        </p:nvSpPr>
        <p:spPr bwMode="auto">
          <a:xfrm>
            <a:off x="133351" y="1790701"/>
            <a:ext cx="5448300" cy="1943100"/>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effectLst/>
              <a:latin typeface="Times New Roman" pitchFamily="48" charset="0"/>
            </a:endParaRPr>
          </a:p>
        </p:txBody>
      </p:sp>
      <p:sp>
        <p:nvSpPr>
          <p:cNvPr id="13" name="TextBox 12"/>
          <p:cNvSpPr txBox="1"/>
          <p:nvPr/>
        </p:nvSpPr>
        <p:spPr>
          <a:xfrm>
            <a:off x="3048000" y="4038600"/>
            <a:ext cx="2476502" cy="1665071"/>
          </a:xfrm>
          <a:prstGeom prst="rect">
            <a:avLst/>
          </a:prstGeom>
          <a:noFill/>
          <a:ln>
            <a:solidFill>
              <a:schemeClr val="tx1"/>
            </a:solidFill>
          </a:ln>
        </p:spPr>
        <p:txBody>
          <a:bodyPr wrap="square" rtlCol="0">
            <a:spAutoFit/>
          </a:bodyPr>
          <a:lstStyle/>
          <a:p>
            <a:r>
              <a:rPr lang="en-US" sz="1400" u="sng" dirty="0" smtClean="0"/>
              <a:t>Iterate</a:t>
            </a:r>
          </a:p>
          <a:p>
            <a:r>
              <a:rPr lang="en-US" sz="1100" dirty="0" smtClean="0"/>
              <a:t>Range of validity</a:t>
            </a:r>
          </a:p>
          <a:p>
            <a:r>
              <a:rPr lang="en-US" sz="1100" dirty="0" smtClean="0"/>
              <a:t>Stability of analysis</a:t>
            </a:r>
          </a:p>
          <a:p>
            <a:r>
              <a:rPr lang="en-US" sz="1100" dirty="0" smtClean="0"/>
              <a:t>Alternative model scenarios</a:t>
            </a:r>
          </a:p>
          <a:p>
            <a:pPr lvl="1"/>
            <a:r>
              <a:rPr lang="en-US" sz="1100" dirty="0" smtClean="0"/>
              <a:t>SRV Stochastic</a:t>
            </a:r>
          </a:p>
          <a:p>
            <a:pPr lvl="1"/>
            <a:r>
              <a:rPr lang="en-US" sz="1100" dirty="0" smtClean="0"/>
              <a:t>SRV Thermal </a:t>
            </a:r>
          </a:p>
          <a:p>
            <a:pPr lvl="1"/>
            <a:r>
              <a:rPr lang="en-US" sz="1100" dirty="0" smtClean="0"/>
              <a:t>MSL Creep Rupture</a:t>
            </a:r>
          </a:p>
          <a:p>
            <a:r>
              <a:rPr lang="en-US" sz="1100" dirty="0" smtClean="0"/>
              <a:t>Sensitivity Analysis</a:t>
            </a:r>
          </a:p>
          <a:p>
            <a:r>
              <a:rPr lang="en-US" sz="1100" dirty="0" smtClean="0"/>
              <a:t>Address Bugs or Modeling Errors</a:t>
            </a:r>
            <a:endParaRPr lang="en-US" sz="1400" dirty="0" smtClean="0"/>
          </a:p>
        </p:txBody>
      </p:sp>
      <p:cxnSp>
        <p:nvCxnSpPr>
          <p:cNvPr id="14" name="Straight Arrow Connector 13"/>
          <p:cNvCxnSpPr/>
          <p:nvPr/>
        </p:nvCxnSpPr>
        <p:spPr bwMode="auto">
          <a:xfrm>
            <a:off x="2800350" y="2333625"/>
            <a:ext cx="523875" cy="1588"/>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a:off x="2800350" y="2943225"/>
            <a:ext cx="523875" cy="1588"/>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6" name="Straight Arrow Connector 15"/>
          <p:cNvCxnSpPr/>
          <p:nvPr/>
        </p:nvCxnSpPr>
        <p:spPr bwMode="auto">
          <a:xfrm>
            <a:off x="5362575" y="2124075"/>
            <a:ext cx="438150" cy="1588"/>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7" name="Straight Arrow Connector 16"/>
          <p:cNvCxnSpPr>
            <a:endCxn id="10" idx="1"/>
          </p:cNvCxnSpPr>
          <p:nvPr/>
        </p:nvCxnSpPr>
        <p:spPr bwMode="auto">
          <a:xfrm>
            <a:off x="5394022" y="2981727"/>
            <a:ext cx="397178"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a:off x="5362575" y="3143250"/>
            <a:ext cx="428625" cy="43815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9" name="Straight Arrow Connector 18"/>
          <p:cNvCxnSpPr>
            <a:stCxn id="36" idx="1"/>
            <a:endCxn id="13" idx="3"/>
          </p:cNvCxnSpPr>
          <p:nvPr/>
        </p:nvCxnSpPr>
        <p:spPr bwMode="auto">
          <a:xfrm flipH="1" flipV="1">
            <a:off x="5524502" y="4871136"/>
            <a:ext cx="2670620" cy="540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21" name="Straight Arrow Connector 20"/>
          <p:cNvCxnSpPr>
            <a:stCxn id="36" idx="0"/>
          </p:cNvCxnSpPr>
          <p:nvPr/>
        </p:nvCxnSpPr>
        <p:spPr bwMode="auto">
          <a:xfrm flipH="1" flipV="1">
            <a:off x="8499910" y="2209800"/>
            <a:ext cx="17251" cy="2396175"/>
          </a:xfrm>
          <a:prstGeom prst="straightConnector1">
            <a:avLst/>
          </a:prstGeom>
          <a:solidFill>
            <a:schemeClr val="accent1"/>
          </a:solidFill>
          <a:ln w="19050" cap="flat" cmpd="sng" algn="ctr">
            <a:solidFill>
              <a:schemeClr val="tx1"/>
            </a:solidFill>
            <a:prstDash val="solid"/>
            <a:round/>
            <a:headEnd type="none" w="med" len="med"/>
            <a:tailEnd type="none"/>
          </a:ln>
          <a:effectLst/>
        </p:spPr>
      </p:cxnSp>
      <p:cxnSp>
        <p:nvCxnSpPr>
          <p:cNvPr id="22" name="Straight Arrow Connector 21"/>
          <p:cNvCxnSpPr/>
          <p:nvPr/>
        </p:nvCxnSpPr>
        <p:spPr bwMode="auto">
          <a:xfrm flipH="1" flipV="1">
            <a:off x="8343897" y="2207418"/>
            <a:ext cx="123825" cy="2382"/>
          </a:xfrm>
          <a:prstGeom prst="straightConnector1">
            <a:avLst/>
          </a:prstGeom>
          <a:solidFill>
            <a:schemeClr val="accent1"/>
          </a:solidFill>
          <a:ln w="19050" cap="flat" cmpd="sng" algn="ctr">
            <a:solidFill>
              <a:schemeClr val="tx1"/>
            </a:solidFill>
            <a:prstDash val="solid"/>
            <a:round/>
            <a:headEnd type="none" w="med" len="med"/>
            <a:tailEnd type="none"/>
          </a:ln>
          <a:effectLst/>
        </p:spPr>
      </p:cxnSp>
      <p:cxnSp>
        <p:nvCxnSpPr>
          <p:cNvPr id="23" name="Straight Arrow Connector 22"/>
          <p:cNvCxnSpPr/>
          <p:nvPr/>
        </p:nvCxnSpPr>
        <p:spPr bwMode="auto">
          <a:xfrm rot="10800000">
            <a:off x="7896223" y="3087688"/>
            <a:ext cx="561975" cy="1588"/>
          </a:xfrm>
          <a:prstGeom prst="straightConnector1">
            <a:avLst/>
          </a:prstGeom>
          <a:solidFill>
            <a:schemeClr val="accent1"/>
          </a:solidFill>
          <a:ln w="19050" cap="flat" cmpd="sng" algn="ctr">
            <a:solidFill>
              <a:schemeClr val="tx1"/>
            </a:solidFill>
            <a:prstDash val="solid"/>
            <a:round/>
            <a:headEnd type="none" w="med" len="med"/>
            <a:tailEnd type="none"/>
          </a:ln>
          <a:effectLst/>
        </p:spPr>
      </p:cxnSp>
      <p:cxnSp>
        <p:nvCxnSpPr>
          <p:cNvPr id="24" name="Straight Arrow Connector 23"/>
          <p:cNvCxnSpPr/>
          <p:nvPr/>
        </p:nvCxnSpPr>
        <p:spPr bwMode="auto">
          <a:xfrm rot="10800000">
            <a:off x="7467600" y="3733800"/>
            <a:ext cx="1000123" cy="1588"/>
          </a:xfrm>
          <a:prstGeom prst="straightConnector1">
            <a:avLst/>
          </a:prstGeom>
          <a:solidFill>
            <a:schemeClr val="accent1"/>
          </a:solidFill>
          <a:ln w="19050" cap="flat" cmpd="sng" algn="ctr">
            <a:solidFill>
              <a:schemeClr val="tx1"/>
            </a:solidFill>
            <a:prstDash val="solid"/>
            <a:round/>
            <a:headEnd type="none" w="med" len="med"/>
            <a:tailEnd type="none"/>
          </a:ln>
          <a:effectLst/>
        </p:spPr>
      </p:cxnSp>
      <p:cxnSp>
        <p:nvCxnSpPr>
          <p:cNvPr id="28" name="Elbow Connector 27"/>
          <p:cNvCxnSpPr>
            <a:stCxn id="13" idx="1"/>
            <a:endCxn id="12" idx="2"/>
          </p:cNvCxnSpPr>
          <p:nvPr/>
        </p:nvCxnSpPr>
        <p:spPr bwMode="auto">
          <a:xfrm rot="10800000">
            <a:off x="2857502" y="3733802"/>
            <a:ext cx="190499" cy="1137335"/>
          </a:xfrm>
          <a:prstGeom prst="bentConnector2">
            <a:avLst/>
          </a:prstGeom>
          <a:solidFill>
            <a:schemeClr val="accent1"/>
          </a:solidFill>
          <a:ln w="15875" cap="flat" cmpd="sng" algn="ctr">
            <a:solidFill>
              <a:schemeClr val="tx1"/>
            </a:solidFill>
            <a:prstDash val="solid"/>
            <a:round/>
            <a:headEnd type="none" w="med" len="med"/>
            <a:tailEnd type="arrow"/>
          </a:ln>
          <a:effectLst/>
        </p:spPr>
      </p:cxnSp>
      <p:sp>
        <p:nvSpPr>
          <p:cNvPr id="36" name="Flowchart: Decision 35"/>
          <p:cNvSpPr/>
          <p:nvPr/>
        </p:nvSpPr>
        <p:spPr bwMode="auto">
          <a:xfrm>
            <a:off x="8195122" y="4605975"/>
            <a:ext cx="644078" cy="541121"/>
          </a:xfrm>
          <a:prstGeom prst="flowChartDecision">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69" name="TextBox 68"/>
          <p:cNvSpPr txBox="1"/>
          <p:nvPr/>
        </p:nvSpPr>
        <p:spPr>
          <a:xfrm>
            <a:off x="6314479" y="5652352"/>
            <a:ext cx="1880643" cy="338554"/>
          </a:xfrm>
          <a:prstGeom prst="rect">
            <a:avLst/>
          </a:prstGeom>
          <a:noFill/>
          <a:ln>
            <a:solidFill>
              <a:schemeClr val="tx1"/>
            </a:solidFill>
          </a:ln>
        </p:spPr>
        <p:txBody>
          <a:bodyPr wrap="none" rtlCol="0">
            <a:spAutoFit/>
          </a:bodyPr>
          <a:lstStyle/>
          <a:p>
            <a:r>
              <a:rPr lang="en-US" sz="1600" dirty="0" smtClean="0"/>
              <a:t>Analysis Complete</a:t>
            </a:r>
            <a:endParaRPr lang="en-US" sz="1600" dirty="0"/>
          </a:p>
        </p:txBody>
      </p:sp>
      <p:cxnSp>
        <p:nvCxnSpPr>
          <p:cNvPr id="71" name="Elbow Connector 70"/>
          <p:cNvCxnSpPr>
            <a:stCxn id="36" idx="2"/>
            <a:endCxn id="69" idx="3"/>
          </p:cNvCxnSpPr>
          <p:nvPr/>
        </p:nvCxnSpPr>
        <p:spPr bwMode="auto">
          <a:xfrm rot="5400000">
            <a:off x="8018876" y="5323343"/>
            <a:ext cx="674533" cy="322039"/>
          </a:xfrm>
          <a:prstGeom prst="bentConnector2">
            <a:avLst/>
          </a:prstGeom>
          <a:solidFill>
            <a:schemeClr val="accent1"/>
          </a:solidFill>
          <a:ln w="1587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156940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6781800" cy="685800"/>
          </a:xfrm>
        </p:spPr>
        <p:txBody>
          <a:bodyPr/>
          <a:lstStyle/>
          <a:p>
            <a:pPr algn="ctr"/>
            <a:r>
              <a:rPr lang="en-US" dirty="0" smtClean="0"/>
              <a:t>Process for Choosing Parameters and Distributions</a:t>
            </a:r>
            <a:endParaRPr lang="en-US" dirty="0"/>
          </a:p>
        </p:txBody>
      </p:sp>
      <p:sp>
        <p:nvSpPr>
          <p:cNvPr id="3" name="Content Placeholder 2"/>
          <p:cNvSpPr>
            <a:spLocks noGrp="1"/>
          </p:cNvSpPr>
          <p:nvPr>
            <p:ph idx="1"/>
          </p:nvPr>
        </p:nvSpPr>
        <p:spPr>
          <a:xfrm>
            <a:off x="457200" y="1828800"/>
            <a:ext cx="8229600" cy="4648200"/>
          </a:xfrm>
        </p:spPr>
        <p:txBody>
          <a:bodyPr/>
          <a:lstStyle/>
          <a:p>
            <a:r>
              <a:rPr lang="en-US" sz="2400" dirty="0" smtClean="0"/>
              <a:t>Core team of staff from SNL and NRC with expertise in probability and statistics, uncertainty analysis, and MELCOR and MACCS modeling for SOARCA</a:t>
            </a:r>
          </a:p>
          <a:p>
            <a:r>
              <a:rPr lang="en-US" sz="2400" dirty="0" smtClean="0"/>
              <a:t>Approach used informal expert elicitation</a:t>
            </a:r>
          </a:p>
          <a:p>
            <a:r>
              <a:rPr lang="en-US" sz="2400" dirty="0" smtClean="0"/>
              <a:t>Focus on confirming that the parameter representations appropriately reflect key sources of uncertainty, are reasonable, and have a defensible technical basis</a:t>
            </a:r>
          </a:p>
          <a:p>
            <a:r>
              <a:rPr lang="en-US" sz="2400" dirty="0" smtClean="0"/>
              <a:t>Attempt to obtain contribution from uncertainty across the spectrum of phenomena operative in the analyses</a:t>
            </a:r>
          </a:p>
          <a:p>
            <a:endParaRPr lang="en-US" sz="2400" dirty="0" smtClean="0"/>
          </a:p>
          <a:p>
            <a:endParaRPr lang="en-US" sz="2400" dirty="0"/>
          </a:p>
        </p:txBody>
      </p:sp>
      <p:sp>
        <p:nvSpPr>
          <p:cNvPr id="4" name="Slide Number Placeholder 3"/>
          <p:cNvSpPr>
            <a:spLocks noGrp="1"/>
          </p:cNvSpPr>
          <p:nvPr>
            <p:ph type="sldNum" sz="quarter" idx="4294967295"/>
          </p:nvPr>
        </p:nvSpPr>
        <p:spPr>
          <a:xfrm>
            <a:off x="8153400" y="6245225"/>
            <a:ext cx="533400" cy="476250"/>
          </a:xfrm>
          <a:prstGeom prst="rect">
            <a:avLst/>
          </a:prstGeom>
        </p:spPr>
        <p:txBody>
          <a:bodyPr/>
          <a:lstStyle/>
          <a:p>
            <a:pPr>
              <a:defRPr/>
            </a:pPr>
            <a:fld id="{DBFA397B-DCB8-4A8F-A5C1-C84D98B6DBA6}" type="slidenum">
              <a:rPr lang="en-US" smtClean="0">
                <a:solidFill>
                  <a:srgbClr val="000000"/>
                </a:solidFill>
              </a:rPr>
              <a:pPr>
                <a:defRPr/>
              </a:pPr>
              <a:t>15</a:t>
            </a:fld>
            <a:endParaRPr lang="en-US" dirty="0">
              <a:solidFill>
                <a:srgbClr val="000000"/>
              </a:solidFill>
            </a:endParaRPr>
          </a:p>
        </p:txBody>
      </p:sp>
    </p:spTree>
    <p:extLst>
      <p:ext uri="{BB962C8B-B14F-4D97-AF65-F5344CB8AC3E}">
        <p14:creationId xmlns:p14="http://schemas.microsoft.com/office/powerpoint/2010/main" val="42387543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4800600" cy="685800"/>
          </a:xfrm>
        </p:spPr>
        <p:txBody>
          <a:bodyPr/>
          <a:lstStyle/>
          <a:p>
            <a:r>
              <a:rPr lang="en-US" dirty="0" smtClean="0"/>
              <a:t>Core Team Members</a:t>
            </a:r>
            <a:endParaRPr lang="en-US" dirty="0"/>
          </a:p>
        </p:txBody>
      </p:sp>
      <p:sp>
        <p:nvSpPr>
          <p:cNvPr id="3" name="Content Placeholder 2"/>
          <p:cNvSpPr>
            <a:spLocks noGrp="1"/>
          </p:cNvSpPr>
          <p:nvPr>
            <p:ph idx="1"/>
          </p:nvPr>
        </p:nvSpPr>
        <p:spPr>
          <a:xfrm>
            <a:off x="533400" y="1371600"/>
            <a:ext cx="8153400" cy="4267200"/>
          </a:xfrm>
        </p:spPr>
        <p:txBody>
          <a:bodyPr/>
          <a:lstStyle/>
          <a:p>
            <a:r>
              <a:rPr lang="en-US" sz="2400" dirty="0" smtClean="0"/>
              <a:t>MELCOR and severe accident progression: SNL staff including Randy Gauntt, Kyle Ross, Doug Osborn, Don Kalinich, Mike Young, Jeff Cardoni, Andrew Goldmann; Mark Leonard (dycoda); Ed Fuller (NRC)</a:t>
            </a:r>
          </a:p>
          <a:p>
            <a:r>
              <a:rPr lang="en-US" sz="2400" dirty="0" smtClean="0"/>
              <a:t>MACCS, consequence analysis and emergency response: SNL staff including Nate Bixler, Joe Jones, Doug Osborn</a:t>
            </a:r>
          </a:p>
          <a:p>
            <a:r>
              <a:rPr lang="en-US" sz="2400" dirty="0" smtClean="0"/>
              <a:t>UA methodology: SNL staff including Patrick Mattie, Cedric Sallaberry, Jon Helton; Tina Ghosh (NRC) </a:t>
            </a:r>
          </a:p>
          <a:p>
            <a:r>
              <a:rPr lang="en-US" sz="2400" dirty="0" smtClean="0"/>
              <a:t>Consultants for MACCS latent health effects modeling: Keith Eckerman (ORNL); Tony Huffert (NRC)</a:t>
            </a:r>
          </a:p>
          <a:p>
            <a:endParaRPr lang="en-US" sz="2400" dirty="0"/>
          </a:p>
        </p:txBody>
      </p:sp>
      <p:sp>
        <p:nvSpPr>
          <p:cNvPr id="4" name="Slide Number Placeholder 3"/>
          <p:cNvSpPr>
            <a:spLocks noGrp="1"/>
          </p:cNvSpPr>
          <p:nvPr>
            <p:ph type="sldNum" sz="quarter" idx="10"/>
          </p:nvPr>
        </p:nvSpPr>
        <p:spPr/>
        <p:txBody>
          <a:bodyPr/>
          <a:lstStyle/>
          <a:p>
            <a:pPr>
              <a:defRPr/>
            </a:pPr>
            <a:fld id="{0D4841C3-5E06-48A9-9977-58FF393E97D7}" type="slidenum">
              <a:rPr lang="en-US" smtClean="0"/>
              <a:pPr>
                <a:defRPr/>
              </a:pPr>
              <a:t>16</a:t>
            </a:fld>
            <a:endParaRPr lang="en-US" dirty="0"/>
          </a:p>
        </p:txBody>
      </p:sp>
    </p:spTree>
    <p:extLst>
      <p:ext uri="{BB962C8B-B14F-4D97-AF65-F5344CB8AC3E}">
        <p14:creationId xmlns:p14="http://schemas.microsoft.com/office/powerpoint/2010/main" val="2183604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57200"/>
            <a:ext cx="5791200" cy="685800"/>
          </a:xfrm>
        </p:spPr>
        <p:txBody>
          <a:bodyPr/>
          <a:lstStyle/>
          <a:p>
            <a:r>
              <a:rPr lang="en-US" sz="2800" dirty="0" smtClean="0"/>
              <a:t>MELCOR Uncertain Parameters</a:t>
            </a:r>
            <a:br>
              <a:rPr lang="en-US" sz="2800" dirty="0" smtClean="0"/>
            </a:br>
            <a:endParaRPr lang="en-US" sz="2800" dirty="0"/>
          </a:p>
        </p:txBody>
      </p:sp>
      <p:sp>
        <p:nvSpPr>
          <p:cNvPr id="4" name="Slide Number Placeholder 3"/>
          <p:cNvSpPr>
            <a:spLocks noGrp="1"/>
          </p:cNvSpPr>
          <p:nvPr>
            <p:ph type="sldNum" sz="quarter" idx="10"/>
          </p:nvPr>
        </p:nvSpPr>
        <p:spPr/>
        <p:txBody>
          <a:bodyPr/>
          <a:lstStyle/>
          <a:p>
            <a:pPr>
              <a:defRPr/>
            </a:pPr>
            <a:fld id="{0D4841C3-5E06-48A9-9977-58FF393E97D7}" type="slidenum">
              <a:rPr lang="en-US" smtClean="0">
                <a:solidFill>
                  <a:srgbClr val="000000"/>
                </a:solidFill>
              </a:rPr>
              <a:pPr>
                <a:defRPr/>
              </a:pPr>
              <a:t>17</a:t>
            </a:fld>
            <a:endParaRPr lang="en-US" dirty="0">
              <a:solidFill>
                <a:srgbClr val="000000"/>
              </a:solidFill>
            </a:endParaRPr>
          </a:p>
        </p:txBody>
      </p:sp>
      <p:sp>
        <p:nvSpPr>
          <p:cNvPr id="675" name="Content Placeholder 2"/>
          <p:cNvSpPr>
            <a:spLocks noGrp="1"/>
          </p:cNvSpPr>
          <p:nvPr>
            <p:ph sz="half" idx="4294967295"/>
          </p:nvPr>
        </p:nvSpPr>
        <p:spPr>
          <a:xfrm>
            <a:off x="457200" y="1219200"/>
            <a:ext cx="4040188" cy="4789488"/>
          </a:xfrm>
          <a:prstGeom prst="rect">
            <a:avLst/>
          </a:prstGeom>
        </p:spPr>
        <p:txBody>
          <a:bodyPr>
            <a:noAutofit/>
          </a:bodyPr>
          <a:lstStyle/>
          <a:p>
            <a:pPr>
              <a:buNone/>
            </a:pPr>
            <a:r>
              <a:rPr lang="en-US" sz="2000" i="1" dirty="0" smtClean="0"/>
              <a:t>Sequence Issues</a:t>
            </a:r>
          </a:p>
          <a:p>
            <a:r>
              <a:rPr lang="en-US" sz="2000" dirty="0" smtClean="0"/>
              <a:t>Battery duration</a:t>
            </a:r>
          </a:p>
          <a:p>
            <a:r>
              <a:rPr lang="en-US" sz="2000" dirty="0" smtClean="0"/>
              <a:t>SRV stochastic failure rate</a:t>
            </a:r>
          </a:p>
          <a:p>
            <a:pPr>
              <a:buNone/>
            </a:pPr>
            <a:r>
              <a:rPr lang="en-US" sz="2000" i="1" dirty="0" smtClean="0"/>
              <a:t>In-Vessel Accident Progression</a:t>
            </a:r>
          </a:p>
          <a:p>
            <a:r>
              <a:rPr lang="en-US" sz="2000" dirty="0" smtClean="0"/>
              <a:t>SRV thermal seizure criteria, </a:t>
            </a:r>
          </a:p>
          <a:p>
            <a:pPr lvl="1"/>
            <a:r>
              <a:rPr lang="en-US" sz="2000" dirty="0" smtClean="0"/>
              <a:t>and open area fraction</a:t>
            </a:r>
          </a:p>
          <a:p>
            <a:r>
              <a:rPr lang="en-US" sz="2000" dirty="0" smtClean="0"/>
              <a:t>Main steam line (MSL) creep rupture open area fraction</a:t>
            </a:r>
          </a:p>
          <a:p>
            <a:r>
              <a:rPr lang="en-US" sz="2000" dirty="0" smtClean="0"/>
              <a:t>Zircaloy melt breakout temperature</a:t>
            </a:r>
          </a:p>
          <a:p>
            <a:r>
              <a:rPr lang="en-US" sz="2000" dirty="0" smtClean="0"/>
              <a:t>Molten clad drainage rate</a:t>
            </a:r>
          </a:p>
          <a:p>
            <a:r>
              <a:rPr lang="en-US" sz="2000" dirty="0" smtClean="0"/>
              <a:t>Fuel failure criterion</a:t>
            </a:r>
          </a:p>
          <a:p>
            <a:r>
              <a:rPr lang="en-US" sz="2000" dirty="0" smtClean="0"/>
              <a:t>Debris radial relocation time constants (solid and liquid)</a:t>
            </a:r>
          </a:p>
          <a:p>
            <a:endParaRPr lang="en-US" sz="2000" dirty="0" smtClean="0"/>
          </a:p>
          <a:p>
            <a:endParaRPr lang="en-US" sz="2000" dirty="0" smtClean="0"/>
          </a:p>
          <a:p>
            <a:endParaRPr lang="en-US" sz="2000" dirty="0" smtClean="0"/>
          </a:p>
          <a:p>
            <a:pPr lvl="0"/>
            <a:endParaRPr lang="en-US" sz="2000" dirty="0" smtClean="0"/>
          </a:p>
        </p:txBody>
      </p:sp>
      <p:sp>
        <p:nvSpPr>
          <p:cNvPr id="676" name="Content Placeholder 9"/>
          <p:cNvSpPr>
            <a:spLocks noGrp="1"/>
          </p:cNvSpPr>
          <p:nvPr>
            <p:ph sz="quarter" idx="4294967295"/>
          </p:nvPr>
        </p:nvSpPr>
        <p:spPr>
          <a:xfrm>
            <a:off x="4645025" y="1219200"/>
            <a:ext cx="4041775" cy="4789488"/>
          </a:xfrm>
          <a:prstGeom prst="rect">
            <a:avLst/>
          </a:prstGeom>
        </p:spPr>
        <p:txBody>
          <a:bodyPr/>
          <a:lstStyle/>
          <a:p>
            <a:pPr>
              <a:buNone/>
            </a:pPr>
            <a:r>
              <a:rPr lang="en-US" sz="2000" i="1" dirty="0" smtClean="0"/>
              <a:t>Ex-vessel Accident Progression</a:t>
            </a:r>
          </a:p>
          <a:p>
            <a:r>
              <a:rPr lang="en-US" sz="2000" dirty="0" smtClean="0"/>
              <a:t>Debris lateral relocation time </a:t>
            </a:r>
            <a:r>
              <a:rPr lang="en-US" sz="2000" dirty="0"/>
              <a:t>constants (solid and liquid)</a:t>
            </a:r>
            <a:endParaRPr lang="en-US" sz="2000" dirty="0" smtClean="0"/>
          </a:p>
          <a:p>
            <a:pPr>
              <a:buNone/>
            </a:pPr>
            <a:r>
              <a:rPr lang="en-US" sz="2000" i="1" dirty="0" smtClean="0"/>
              <a:t>Containment &amp; building behavior</a:t>
            </a:r>
          </a:p>
          <a:p>
            <a:r>
              <a:rPr lang="en-US" sz="2000" dirty="0" smtClean="0"/>
              <a:t>Drywell liner failure flow area</a:t>
            </a:r>
          </a:p>
          <a:p>
            <a:r>
              <a:rPr lang="en-US" sz="2000" dirty="0" smtClean="0"/>
              <a:t>Drywell head flange leakage parameters</a:t>
            </a:r>
          </a:p>
          <a:p>
            <a:r>
              <a:rPr lang="en-US" sz="2000" dirty="0" smtClean="0"/>
              <a:t>Hydrogen ignition criteria (where flammable)</a:t>
            </a:r>
          </a:p>
          <a:p>
            <a:r>
              <a:rPr lang="en-US" sz="2000" dirty="0" smtClean="0"/>
              <a:t>Railroad doors open fraction</a:t>
            </a:r>
          </a:p>
          <a:p>
            <a:pPr>
              <a:buNone/>
            </a:pPr>
            <a:r>
              <a:rPr lang="en-US" sz="2000" i="1" dirty="0" smtClean="0"/>
              <a:t>Fission Product release, transport, and deposition</a:t>
            </a:r>
          </a:p>
          <a:p>
            <a:r>
              <a:rPr lang="en-US" sz="2000" dirty="0" smtClean="0"/>
              <a:t>Cesium and iodine chemical forms</a:t>
            </a:r>
          </a:p>
          <a:p>
            <a:r>
              <a:rPr lang="en-US" sz="2000" dirty="0" smtClean="0"/>
              <a:t>Aerosol deposition parameter</a:t>
            </a:r>
          </a:p>
          <a:p>
            <a:endParaRPr lang="en-US" sz="2000" dirty="0"/>
          </a:p>
        </p:txBody>
      </p:sp>
    </p:spTree>
    <p:extLst>
      <p:ext uri="{BB962C8B-B14F-4D97-AF65-F5344CB8AC3E}">
        <p14:creationId xmlns:p14="http://schemas.microsoft.com/office/powerpoint/2010/main" val="4105262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0D4841C3-5E06-48A9-9977-58FF393E97D7}" type="slidenum">
              <a:rPr lang="en-US" smtClean="0">
                <a:solidFill>
                  <a:srgbClr val="000000"/>
                </a:solidFill>
              </a:rPr>
              <a:pPr>
                <a:defRPr/>
              </a:pPr>
              <a:t>18</a:t>
            </a:fld>
            <a:endParaRPr lang="en-US" dirty="0">
              <a:solidFill>
                <a:srgbClr val="000000"/>
              </a:solidFill>
            </a:endParaRPr>
          </a:p>
        </p:txBody>
      </p:sp>
      <p:sp>
        <p:nvSpPr>
          <p:cNvPr id="5" name="Title 1"/>
          <p:cNvSpPr txBox="1">
            <a:spLocks/>
          </p:cNvSpPr>
          <p:nvPr/>
        </p:nvSpPr>
        <p:spPr bwMode="auto">
          <a:xfrm>
            <a:off x="2362200" y="228600"/>
            <a:ext cx="5715000" cy="68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defRPr/>
            </a:pPr>
            <a:r>
              <a:rPr lang="en-US" sz="2800" b="1" kern="0" dirty="0" smtClean="0">
                <a:solidFill>
                  <a:srgbClr val="000000"/>
                </a:solidFill>
                <a:latin typeface="Arial"/>
                <a:ea typeface="ＭＳ Ｐゴシック"/>
              </a:rPr>
              <a:t>MACCS Uncertain Parameter Groups</a:t>
            </a:r>
            <a:br>
              <a:rPr lang="en-US" sz="2800" b="1" kern="0" dirty="0" smtClean="0">
                <a:solidFill>
                  <a:srgbClr val="000000"/>
                </a:solidFill>
                <a:latin typeface="Arial"/>
                <a:ea typeface="ＭＳ Ｐゴシック"/>
              </a:rPr>
            </a:br>
            <a:endParaRPr lang="en-US" sz="2800" b="1" kern="0" dirty="0">
              <a:solidFill>
                <a:srgbClr val="000000"/>
              </a:solidFill>
              <a:latin typeface="Arial"/>
              <a:ea typeface="ＭＳ Ｐゴシック"/>
            </a:endParaRPr>
          </a:p>
        </p:txBody>
      </p:sp>
      <p:sp>
        <p:nvSpPr>
          <p:cNvPr id="6" name="Content Placeholder 2"/>
          <p:cNvSpPr>
            <a:spLocks noGrp="1"/>
          </p:cNvSpPr>
          <p:nvPr>
            <p:ph sz="half" idx="1"/>
          </p:nvPr>
        </p:nvSpPr>
        <p:spPr>
          <a:xfrm>
            <a:off x="533400" y="1295400"/>
            <a:ext cx="3733800" cy="5029200"/>
          </a:xfrm>
        </p:spPr>
        <p:txBody>
          <a:bodyPr>
            <a:noAutofit/>
          </a:bodyPr>
          <a:lstStyle/>
          <a:p>
            <a:pPr>
              <a:buNone/>
            </a:pPr>
            <a:r>
              <a:rPr lang="en-US" sz="2000" i="1" dirty="0" smtClean="0"/>
              <a:t>Atmospheric Transport and Deposition</a:t>
            </a:r>
          </a:p>
          <a:p>
            <a:r>
              <a:rPr lang="en-US" sz="2000" dirty="0" smtClean="0"/>
              <a:t>Wet deposition model linear coefficient</a:t>
            </a:r>
          </a:p>
          <a:p>
            <a:pPr lvl="0"/>
            <a:r>
              <a:rPr lang="en-US" sz="2000" dirty="0" smtClean="0"/>
              <a:t>Dry deposition velocities</a:t>
            </a:r>
          </a:p>
          <a:p>
            <a:r>
              <a:rPr lang="en-US" sz="2000" dirty="0" smtClean="0"/>
              <a:t>Dispersion parameters</a:t>
            </a:r>
          </a:p>
          <a:p>
            <a:pPr lvl="0">
              <a:buNone/>
            </a:pPr>
            <a:r>
              <a:rPr lang="en-US" sz="2000" i="1" dirty="0" smtClean="0"/>
              <a:t>Emergency planning and response</a:t>
            </a:r>
          </a:p>
          <a:p>
            <a:pPr>
              <a:defRPr/>
            </a:pPr>
            <a:r>
              <a:rPr lang="en-US" sz="2000" dirty="0" smtClean="0"/>
              <a:t>Shielding factors</a:t>
            </a:r>
          </a:p>
          <a:p>
            <a:pPr>
              <a:defRPr/>
            </a:pPr>
            <a:r>
              <a:rPr lang="en-US" sz="2000" dirty="0" smtClean="0"/>
              <a:t>Hotspot and normal relocation</a:t>
            </a:r>
          </a:p>
          <a:p>
            <a:pPr>
              <a:defRPr/>
            </a:pPr>
            <a:r>
              <a:rPr lang="en-US" sz="2000" dirty="0" smtClean="0"/>
              <a:t>Evacuation delay and speed</a:t>
            </a:r>
          </a:p>
          <a:p>
            <a:pPr lvl="0">
              <a:buNone/>
            </a:pPr>
            <a:endParaRPr lang="en-US" sz="2000" i="1" dirty="0" smtClean="0"/>
          </a:p>
          <a:p>
            <a:pPr lvl="0"/>
            <a:endParaRPr lang="en-US" sz="2000" dirty="0" smtClean="0"/>
          </a:p>
        </p:txBody>
      </p:sp>
      <p:sp>
        <p:nvSpPr>
          <p:cNvPr id="7" name="Content Placeholder 7"/>
          <p:cNvSpPr txBox="1">
            <a:spLocks/>
          </p:cNvSpPr>
          <p:nvPr/>
        </p:nvSpPr>
        <p:spPr>
          <a:xfrm>
            <a:off x="4381500" y="1295400"/>
            <a:ext cx="3543300" cy="5029200"/>
          </a:xfrm>
          <a:prstGeom prst="rect">
            <a:avLst/>
          </a:prstGeom>
        </p:spPr>
        <p:txBody>
          <a:bodyPr/>
          <a:lstStyle/>
          <a:p>
            <a:pPr marL="344488" indent="-344488">
              <a:spcBef>
                <a:spcPct val="20000"/>
              </a:spcBef>
              <a:defRPr/>
            </a:pPr>
            <a:r>
              <a:rPr lang="en-US" sz="2000" i="1" kern="0" dirty="0" smtClean="0">
                <a:solidFill>
                  <a:srgbClr val="000000"/>
                </a:solidFill>
                <a:latin typeface="Arial"/>
                <a:ea typeface="ＭＳ Ｐゴシック"/>
              </a:rPr>
              <a:t>Health Effects</a:t>
            </a:r>
          </a:p>
          <a:p>
            <a:pPr marL="344488" indent="-344488">
              <a:buFont typeface="Arial" pitchFamily="34" charset="0"/>
              <a:buChar char="•"/>
            </a:pPr>
            <a:r>
              <a:rPr lang="en-US" sz="2000" dirty="0" smtClean="0">
                <a:solidFill>
                  <a:srgbClr val="000000"/>
                </a:solidFill>
              </a:rPr>
              <a:t>Early health effects</a:t>
            </a:r>
          </a:p>
          <a:p>
            <a:pPr marL="344488" indent="-344488">
              <a:buFont typeface="Arial" pitchFamily="34" charset="0"/>
              <a:buChar char="•"/>
            </a:pPr>
            <a:r>
              <a:rPr lang="en-US" sz="2000" dirty="0" smtClean="0">
                <a:solidFill>
                  <a:srgbClr val="000000"/>
                </a:solidFill>
              </a:rPr>
              <a:t>Latent health effects</a:t>
            </a:r>
          </a:p>
          <a:p>
            <a:pPr marL="801688" lvl="2" indent="-344488">
              <a:buFont typeface="Courier New" pitchFamily="49" charset="0"/>
              <a:buChar char="o"/>
            </a:pPr>
            <a:r>
              <a:rPr lang="en-US" sz="2000" dirty="0" smtClean="0">
                <a:solidFill>
                  <a:srgbClr val="000000"/>
                </a:solidFill>
              </a:rPr>
              <a:t>Groundshine dose coefficients</a:t>
            </a:r>
          </a:p>
          <a:p>
            <a:pPr marL="801688" lvl="2" indent="-344488">
              <a:buFont typeface="Courier New" pitchFamily="49" charset="0"/>
              <a:buChar char="o"/>
            </a:pPr>
            <a:r>
              <a:rPr lang="en-US" sz="2000" dirty="0" smtClean="0">
                <a:solidFill>
                  <a:srgbClr val="000000"/>
                </a:solidFill>
              </a:rPr>
              <a:t>Dose and dose rate effectiveness factors</a:t>
            </a:r>
          </a:p>
          <a:p>
            <a:pPr marL="801688" lvl="2" indent="-344488">
              <a:buFont typeface="Courier New" pitchFamily="49" charset="0"/>
              <a:buChar char="o"/>
            </a:pPr>
            <a:r>
              <a:rPr lang="en-US" sz="2000" dirty="0" smtClean="0">
                <a:solidFill>
                  <a:srgbClr val="000000"/>
                </a:solidFill>
              </a:rPr>
              <a:t>Inhalation dose coefficients</a:t>
            </a:r>
          </a:p>
          <a:p>
            <a:pPr marL="801688" lvl="2" indent="-344488">
              <a:buFont typeface="Courier New" pitchFamily="49" charset="0"/>
              <a:buChar char="o"/>
            </a:pPr>
            <a:r>
              <a:rPr lang="en-US" sz="2000" dirty="0" smtClean="0">
                <a:solidFill>
                  <a:srgbClr val="000000"/>
                </a:solidFill>
              </a:rPr>
              <a:t>Cancer mortality risk coefficients</a:t>
            </a:r>
            <a:endParaRPr lang="en-US" sz="2000" i="1" kern="0" dirty="0">
              <a:solidFill>
                <a:srgbClr val="000000"/>
              </a:solidFill>
              <a:latin typeface="Arial"/>
              <a:ea typeface="ＭＳ Ｐゴシック"/>
            </a:endParaRPr>
          </a:p>
        </p:txBody>
      </p:sp>
    </p:spTree>
    <p:extLst>
      <p:ext uri="{BB962C8B-B14F-4D97-AF65-F5344CB8AC3E}">
        <p14:creationId xmlns:p14="http://schemas.microsoft.com/office/powerpoint/2010/main" val="18235954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pPr/>
              <a:t>19</a:t>
            </a:fld>
            <a:endParaRPr lang="en-US" dirty="0" smtClean="0"/>
          </a:p>
        </p:txBody>
      </p:sp>
      <p:sp>
        <p:nvSpPr>
          <p:cNvPr id="4099" name="Rectangle 2"/>
          <p:cNvSpPr>
            <a:spLocks noGrp="1" noChangeArrowheads="1"/>
          </p:cNvSpPr>
          <p:nvPr>
            <p:ph type="title"/>
          </p:nvPr>
        </p:nvSpPr>
        <p:spPr>
          <a:xfrm>
            <a:off x="2286000" y="304800"/>
            <a:ext cx="5486400" cy="5334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3600" b="1" dirty="0" smtClean="0"/>
              <a:t>Overall UA Conclusions</a:t>
            </a:r>
            <a:endParaRPr lang="en-US" sz="3600" b="1" dirty="0"/>
          </a:p>
        </p:txBody>
      </p:sp>
      <p:sp>
        <p:nvSpPr>
          <p:cNvPr id="4100" name="Rectangle 3"/>
          <p:cNvSpPr>
            <a:spLocks noGrp="1" noChangeArrowheads="1"/>
          </p:cNvSpPr>
          <p:nvPr>
            <p:ph type="body" idx="1"/>
          </p:nvPr>
        </p:nvSpPr>
        <p:spPr>
          <a:xfrm>
            <a:off x="381000" y="1219200"/>
            <a:ext cx="8305800" cy="4876800"/>
          </a:xfrm>
        </p:spPr>
        <p:txBody>
          <a:bodyPr/>
          <a:lstStyle/>
          <a:p>
            <a:r>
              <a:rPr lang="en-US" sz="2800" dirty="0" smtClean="0"/>
              <a:t>Peach Bottom UA corroborates SOARCA study conclusions</a:t>
            </a:r>
          </a:p>
          <a:p>
            <a:pPr lvl="1"/>
            <a:r>
              <a:rPr lang="en-US" sz="2400" dirty="0" smtClean="0">
                <a:cs typeface="Arial" pitchFamily="34" charset="0"/>
              </a:rPr>
              <a:t>Public health consequences from severe nuclear accident scenarios modeled are smaller than previously calculated, and very small in absolute terms</a:t>
            </a:r>
          </a:p>
          <a:p>
            <a:pPr lvl="1"/>
            <a:r>
              <a:rPr lang="en-US" sz="2400" dirty="0" smtClean="0">
                <a:cs typeface="Arial" pitchFamily="34" charset="0"/>
              </a:rPr>
              <a:t>Delay in releases calculated provide more time for emergency response actions such as evacuating or sheltering; </a:t>
            </a:r>
            <a:r>
              <a:rPr lang="en-US" sz="2400" dirty="0" smtClean="0"/>
              <a:t>long-term phase dominates health effect risks because emergency response is faster than progression to release</a:t>
            </a:r>
            <a:endParaRPr lang="en-US" sz="2400" dirty="0" smtClean="0">
              <a:cs typeface="Arial" pitchFamily="34" charset="0"/>
            </a:endParaRPr>
          </a:p>
          <a:p>
            <a:pPr lvl="1"/>
            <a:r>
              <a:rPr lang="en-US" sz="2400" dirty="0" smtClean="0"/>
              <a:t>“Essentially zero” early fatality risk projected</a:t>
            </a:r>
          </a:p>
          <a:p>
            <a:pPr lvl="0"/>
            <a:endParaRPr lang="en-US" sz="2800" dirty="0" smtClean="0"/>
          </a:p>
          <a:p>
            <a:endParaRPr lang="en-US" sz="2800" dirty="0" smtClean="0">
              <a:cs typeface="Arial" charset="0"/>
            </a:endParaRPr>
          </a:p>
          <a:p>
            <a:pPr eaLnBrk="1" hangingPunct="1">
              <a:lnSpc>
                <a:spcPct val="90000"/>
              </a:lnSpc>
              <a:buFontTx/>
              <a:buNone/>
            </a:pPr>
            <a:endParaRPr lang="en-US" sz="2800" b="1" dirty="0" smtClean="0"/>
          </a:p>
          <a:p>
            <a:pPr eaLnBrk="1" hangingPunct="1">
              <a:lnSpc>
                <a:spcPct val="90000"/>
              </a:lnSpc>
              <a:buFontTx/>
              <a:buNone/>
            </a:pPr>
            <a:endParaRPr lang="en-US" sz="2800" b="1" dirty="0" smtClean="0"/>
          </a:p>
          <a:p>
            <a:pPr eaLnBrk="1" hangingPunct="1">
              <a:lnSpc>
                <a:spcPct val="90000"/>
              </a:lnSpc>
              <a:buFontTx/>
              <a:buNone/>
            </a:pPr>
            <a:endParaRPr lang="en-US" sz="2800" dirty="0" smtClean="0"/>
          </a:p>
        </p:txBody>
      </p:sp>
    </p:spTree>
    <p:extLst>
      <p:ext uri="{BB962C8B-B14F-4D97-AF65-F5344CB8AC3E}">
        <p14:creationId xmlns:p14="http://schemas.microsoft.com/office/powerpoint/2010/main" val="4004424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0" y="304800"/>
            <a:ext cx="2133600" cy="685800"/>
          </a:xfrm>
        </p:spPr>
        <p:txBody>
          <a:bodyPr/>
          <a:lstStyle/>
          <a:p>
            <a:r>
              <a:rPr lang="en-US" dirty="0" smtClean="0"/>
              <a:t>Outline</a:t>
            </a:r>
            <a:endParaRPr lang="en-US" dirty="0"/>
          </a:p>
        </p:txBody>
      </p:sp>
      <p:sp>
        <p:nvSpPr>
          <p:cNvPr id="3" name="Content Placeholder 2"/>
          <p:cNvSpPr>
            <a:spLocks noGrp="1"/>
          </p:cNvSpPr>
          <p:nvPr>
            <p:ph idx="1"/>
          </p:nvPr>
        </p:nvSpPr>
        <p:spPr>
          <a:xfrm>
            <a:off x="533400" y="1066800"/>
            <a:ext cx="8229600" cy="4114800"/>
          </a:xfrm>
        </p:spPr>
        <p:txBody>
          <a:bodyPr/>
          <a:lstStyle/>
          <a:p>
            <a:endParaRPr lang="en-US" sz="800" dirty="0" smtClean="0"/>
          </a:p>
          <a:p>
            <a:pPr lvl="0"/>
            <a:r>
              <a:rPr lang="en-US" sz="2800" dirty="0" smtClean="0">
                <a:solidFill>
                  <a:srgbClr val="000000"/>
                </a:solidFill>
              </a:rPr>
              <a:t>Background on SOARCA</a:t>
            </a:r>
          </a:p>
          <a:p>
            <a:pPr lvl="0"/>
            <a:r>
              <a:rPr lang="en-US" sz="2800" dirty="0">
                <a:solidFill>
                  <a:srgbClr val="000000"/>
                </a:solidFill>
              </a:rPr>
              <a:t>G</a:t>
            </a:r>
            <a:r>
              <a:rPr lang="en-US" sz="2800" dirty="0" smtClean="0">
                <a:solidFill>
                  <a:srgbClr val="000000"/>
                </a:solidFill>
              </a:rPr>
              <a:t>oals </a:t>
            </a:r>
            <a:r>
              <a:rPr lang="en-US" sz="2800" dirty="0">
                <a:solidFill>
                  <a:srgbClr val="000000"/>
                </a:solidFill>
              </a:rPr>
              <a:t>and </a:t>
            </a:r>
            <a:r>
              <a:rPr lang="en-US" sz="2800" dirty="0" smtClean="0">
                <a:solidFill>
                  <a:srgbClr val="000000"/>
                </a:solidFill>
              </a:rPr>
              <a:t>approach of uncertainty analysis (UA)</a:t>
            </a:r>
            <a:endParaRPr lang="en-US" sz="2800" dirty="0">
              <a:solidFill>
                <a:srgbClr val="000000"/>
              </a:solidFill>
            </a:endParaRPr>
          </a:p>
          <a:p>
            <a:pPr lvl="0"/>
            <a:r>
              <a:rPr lang="en-US" sz="2800" dirty="0" smtClean="0">
                <a:solidFill>
                  <a:srgbClr val="000000"/>
                </a:solidFill>
              </a:rPr>
              <a:t>Selected MELCOR and MACCS </a:t>
            </a:r>
            <a:r>
              <a:rPr lang="en-US" sz="2800" dirty="0">
                <a:solidFill>
                  <a:srgbClr val="000000"/>
                </a:solidFill>
              </a:rPr>
              <a:t>parameters</a:t>
            </a:r>
          </a:p>
          <a:p>
            <a:r>
              <a:rPr lang="en-US" sz="2800" dirty="0" smtClean="0"/>
              <a:t>Overall conclusions of UA</a:t>
            </a:r>
          </a:p>
          <a:p>
            <a:r>
              <a:rPr lang="en-US" sz="2800" dirty="0" smtClean="0"/>
              <a:t>MACCS analysis: health consequence results and insights on most influential parameters</a:t>
            </a:r>
          </a:p>
          <a:p>
            <a:r>
              <a:rPr lang="en-US" sz="2800" dirty="0" smtClean="0"/>
              <a:t>Relative contributions of aleatory (weather) uncertainty and epistemic uncertainty</a:t>
            </a:r>
          </a:p>
          <a:p>
            <a:r>
              <a:rPr lang="en-US" sz="2800" dirty="0" smtClean="0"/>
              <a:t>Other content in the UA report</a:t>
            </a:r>
          </a:p>
          <a:p>
            <a:pPr>
              <a:buNone/>
            </a:pPr>
            <a:endParaRPr lang="en-US" sz="800" dirty="0" smtClean="0"/>
          </a:p>
        </p:txBody>
      </p:sp>
      <p:sp>
        <p:nvSpPr>
          <p:cNvPr id="4" name="Slide Number Placeholder 3"/>
          <p:cNvSpPr>
            <a:spLocks noGrp="1"/>
          </p:cNvSpPr>
          <p:nvPr>
            <p:ph type="sldNum" sz="quarter" idx="10"/>
          </p:nvPr>
        </p:nvSpPr>
        <p:spPr/>
        <p:txBody>
          <a:bodyPr/>
          <a:lstStyle/>
          <a:p>
            <a:pPr>
              <a:defRPr/>
            </a:pPr>
            <a:fld id="{0D4841C3-5E06-48A9-9977-58FF393E97D7}" type="slidenum">
              <a:rPr lang="en-US" smtClean="0">
                <a:solidFill>
                  <a:srgbClr val="000000"/>
                </a:solidFill>
              </a:rPr>
              <a:pPr>
                <a:defRPr/>
              </a:pPr>
              <a:t>2</a:t>
            </a:fld>
            <a:endParaRPr lang="en-US" dirty="0">
              <a:solidFill>
                <a:srgbClr val="000000"/>
              </a:solidFill>
            </a:endParaRPr>
          </a:p>
        </p:txBody>
      </p:sp>
    </p:spTree>
    <p:extLst>
      <p:ext uri="{BB962C8B-B14F-4D97-AF65-F5344CB8AC3E}">
        <p14:creationId xmlns:p14="http://schemas.microsoft.com/office/powerpoint/2010/main" val="9326099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pPr/>
              <a:t>20</a:t>
            </a:fld>
            <a:endParaRPr lang="en-US" dirty="0" smtClean="0"/>
          </a:p>
        </p:txBody>
      </p:sp>
      <p:sp>
        <p:nvSpPr>
          <p:cNvPr id="4099" name="Rectangle 2"/>
          <p:cNvSpPr>
            <a:spLocks noGrp="1" noChangeArrowheads="1"/>
          </p:cNvSpPr>
          <p:nvPr>
            <p:ph type="title"/>
          </p:nvPr>
        </p:nvSpPr>
        <p:spPr>
          <a:xfrm>
            <a:off x="2362200" y="228600"/>
            <a:ext cx="5486400" cy="5334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3600" b="1" dirty="0" smtClean="0"/>
              <a:t>Overall Conclusions (2)</a:t>
            </a:r>
            <a:endParaRPr lang="en-US" sz="3600" b="1" dirty="0"/>
          </a:p>
        </p:txBody>
      </p:sp>
      <p:sp>
        <p:nvSpPr>
          <p:cNvPr id="4100" name="Rectangle 3"/>
          <p:cNvSpPr>
            <a:spLocks noGrp="1" noChangeArrowheads="1"/>
          </p:cNvSpPr>
          <p:nvPr>
            <p:ph type="body" idx="1"/>
          </p:nvPr>
        </p:nvSpPr>
        <p:spPr>
          <a:xfrm>
            <a:off x="381000" y="1219200"/>
            <a:ext cx="8534400" cy="4876800"/>
          </a:xfrm>
        </p:spPr>
        <p:txBody>
          <a:bodyPr/>
          <a:lstStyle/>
          <a:p>
            <a:r>
              <a:rPr lang="en-US" sz="2400" dirty="0" smtClean="0"/>
              <a:t>A major determinant of source term magnitude and health consequences is whether the SRV sticks open before or after core damage, and compounding that, whether or not Main Steam Line (MSL) creep rupture occurs (leads to higher consequences)</a:t>
            </a:r>
          </a:p>
          <a:p>
            <a:pPr marL="342900" lvl="2" indent="-342900"/>
            <a:r>
              <a:rPr lang="en-US" dirty="0" smtClean="0"/>
              <a:t>Health-effect risks vary sublinearly with source term because people are not allowed to return to their homes until dose is below habitability criterion</a:t>
            </a:r>
          </a:p>
          <a:p>
            <a:r>
              <a:rPr lang="en-US" sz="2400" dirty="0" smtClean="0"/>
              <a:t>Analysis confirms known importance of some phenomena, and reveals some new phenomenological insights</a:t>
            </a:r>
          </a:p>
          <a:p>
            <a:pPr lvl="0"/>
            <a:r>
              <a:rPr lang="en-US" sz="2400" dirty="0" smtClean="0"/>
              <a:t>The use of multiple techniques to post-process Monte Carlo results provides better explanatory power of which input parameters are most important to uncertainty in results</a:t>
            </a:r>
          </a:p>
          <a:p>
            <a:endParaRPr lang="en-US" sz="2400" dirty="0" smtClean="0">
              <a:cs typeface="Arial" charset="0"/>
            </a:endParaRPr>
          </a:p>
          <a:p>
            <a:pPr eaLnBrk="1" hangingPunct="1">
              <a:lnSpc>
                <a:spcPct val="90000"/>
              </a:lnSpc>
              <a:buFontTx/>
              <a:buNone/>
            </a:pPr>
            <a:endParaRPr lang="en-US" sz="2400" b="1" dirty="0" smtClean="0"/>
          </a:p>
          <a:p>
            <a:pPr eaLnBrk="1" hangingPunct="1">
              <a:lnSpc>
                <a:spcPct val="90000"/>
              </a:lnSpc>
              <a:buFontTx/>
              <a:buNone/>
            </a:pPr>
            <a:endParaRPr lang="en-US" sz="2400" b="1" dirty="0" smtClean="0"/>
          </a:p>
          <a:p>
            <a:pPr eaLnBrk="1" hangingPunct="1">
              <a:lnSpc>
                <a:spcPct val="90000"/>
              </a:lnSpc>
              <a:buFontTx/>
              <a:buNone/>
            </a:pPr>
            <a:endParaRPr lang="en-US" sz="2400" dirty="0" smtClean="0"/>
          </a:p>
        </p:txBody>
      </p:sp>
    </p:spTree>
    <p:extLst>
      <p:ext uri="{BB962C8B-B14F-4D97-AF65-F5344CB8AC3E}">
        <p14:creationId xmlns:p14="http://schemas.microsoft.com/office/powerpoint/2010/main" val="40044248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2919413"/>
            <a:ext cx="7772400" cy="1500187"/>
          </a:xfrm>
        </p:spPr>
        <p:txBody>
          <a:bodyPr/>
          <a:lstStyle/>
          <a:p>
            <a:pPr algn="ctr"/>
            <a:r>
              <a:rPr lang="en-US" sz="3600" b="1" dirty="0" smtClean="0"/>
              <a:t>MACCS Analysis:  Public Health Consequence Results and Insights on Most Influential Parameters</a:t>
            </a:r>
            <a:endParaRPr lang="en-US" sz="3600" b="1" dirty="0"/>
          </a:p>
        </p:txBody>
      </p:sp>
      <p:sp>
        <p:nvSpPr>
          <p:cNvPr id="4" name="Slide Number Placeholder 3"/>
          <p:cNvSpPr>
            <a:spLocks noGrp="1"/>
          </p:cNvSpPr>
          <p:nvPr>
            <p:ph type="sldNum" sz="quarter" idx="10"/>
          </p:nvPr>
        </p:nvSpPr>
        <p:spPr/>
        <p:txBody>
          <a:bodyPr/>
          <a:lstStyle/>
          <a:p>
            <a:pPr>
              <a:defRPr/>
            </a:pPr>
            <a:fld id="{5023E844-AF50-47DD-81F3-E39494B01613}" type="slidenum">
              <a:rPr lang="en-US" smtClean="0"/>
              <a:pPr>
                <a:defRPr/>
              </a:pPr>
              <a:t>21</a:t>
            </a:fld>
            <a:endParaRPr lang="en-US" dirty="0"/>
          </a:p>
        </p:txBody>
      </p:sp>
    </p:spTree>
    <p:extLst>
      <p:ext uri="{BB962C8B-B14F-4D97-AF65-F5344CB8AC3E}">
        <p14:creationId xmlns:p14="http://schemas.microsoft.com/office/powerpoint/2010/main" val="6102967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5257800" cy="533400"/>
          </a:xfrm>
        </p:spPr>
        <p:txBody>
          <a:bodyPr/>
          <a:lstStyle/>
          <a:p>
            <a:r>
              <a:rPr lang="en-US" sz="2400" dirty="0" smtClean="0"/>
              <a:t>Conditional mean, individual latent cancer fatality (LCF) risk (per event) for combined results (865) with LNT model</a:t>
            </a:r>
            <a:endParaRPr lang="en-US" sz="2400" dirty="0"/>
          </a:p>
        </p:txBody>
      </p:sp>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22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24513264"/>
              </p:ext>
            </p:extLst>
          </p:nvPr>
        </p:nvGraphicFramePr>
        <p:xfrm>
          <a:off x="533400" y="1752600"/>
          <a:ext cx="8305801" cy="4766308"/>
        </p:xfrm>
        <a:graphic>
          <a:graphicData uri="http://schemas.openxmlformats.org/drawingml/2006/table">
            <a:tbl>
              <a:tblPr/>
              <a:tblGrid>
                <a:gridCol w="1702615"/>
                <a:gridCol w="1302871"/>
                <a:gridCol w="1307806"/>
                <a:gridCol w="1345313"/>
                <a:gridCol w="1363079"/>
                <a:gridCol w="1284117"/>
              </a:tblGrid>
              <a:tr h="763335">
                <a:tc>
                  <a:txBody>
                    <a:bodyPr/>
                    <a:lstStyle/>
                    <a:p>
                      <a:pPr marL="0" marR="0" algn="ctr">
                        <a:lnSpc>
                          <a:spcPct val="115000"/>
                        </a:lnSpc>
                        <a:spcBef>
                          <a:spcPts val="300"/>
                        </a:spcBef>
                        <a:spcAft>
                          <a:spcPts val="300"/>
                        </a:spcAft>
                      </a:pPr>
                      <a:r>
                        <a:rPr lang="en-US" sz="2400" b="1" dirty="0">
                          <a:latin typeface="Arial Bold"/>
                          <a:ea typeface="Times New Roman"/>
                          <a:cs typeface="Times New Roman"/>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300"/>
                        </a:spcBef>
                        <a:spcAft>
                          <a:spcPts val="300"/>
                        </a:spcAft>
                      </a:pPr>
                      <a:r>
                        <a:rPr lang="en-US" sz="2400" b="1" dirty="0">
                          <a:latin typeface="Arial Bold"/>
                          <a:ea typeface="Times New Roman"/>
                          <a:cs typeface="Times New Roman"/>
                        </a:rPr>
                        <a:t>0-10 miles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300"/>
                        </a:spcBef>
                        <a:spcAft>
                          <a:spcPts val="300"/>
                        </a:spcAft>
                      </a:pPr>
                      <a:r>
                        <a:rPr lang="en-US" sz="2400" b="1" dirty="0">
                          <a:latin typeface="Arial Bold"/>
                          <a:ea typeface="Times New Roman"/>
                          <a:cs typeface="Times New Roman"/>
                        </a:rPr>
                        <a:t>0-20 miles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300"/>
                        </a:spcBef>
                        <a:spcAft>
                          <a:spcPts val="300"/>
                        </a:spcAft>
                      </a:pPr>
                      <a:r>
                        <a:rPr lang="en-US" sz="2400" b="1" dirty="0">
                          <a:latin typeface="Arial Bold"/>
                          <a:ea typeface="Times New Roman"/>
                          <a:cs typeface="Times New Roman"/>
                        </a:rPr>
                        <a:t>0-30 miles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300"/>
                        </a:spcBef>
                        <a:spcAft>
                          <a:spcPts val="300"/>
                        </a:spcAft>
                      </a:pPr>
                      <a:r>
                        <a:rPr lang="en-US" sz="2400" b="1" dirty="0">
                          <a:latin typeface="Arial Bold"/>
                          <a:ea typeface="Times New Roman"/>
                          <a:cs typeface="Times New Roman"/>
                        </a:rPr>
                        <a:t>0-40 miles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300"/>
                        </a:spcBef>
                        <a:spcAft>
                          <a:spcPts val="300"/>
                        </a:spcAft>
                      </a:pPr>
                      <a:r>
                        <a:rPr lang="en-US" sz="2400" b="1" dirty="0">
                          <a:latin typeface="Arial Bold"/>
                          <a:ea typeface="Times New Roman"/>
                          <a:cs typeface="Times New Roman"/>
                        </a:rPr>
                        <a:t>0-50 miles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35710">
                <a:tc>
                  <a:txBody>
                    <a:bodyPr/>
                    <a:lstStyle/>
                    <a:p>
                      <a:pPr marL="0" marR="0" algn="just">
                        <a:lnSpc>
                          <a:spcPct val="115000"/>
                        </a:lnSpc>
                        <a:spcBef>
                          <a:spcPts val="300"/>
                        </a:spcBef>
                        <a:spcAft>
                          <a:spcPts val="300"/>
                        </a:spcAft>
                      </a:pPr>
                      <a:r>
                        <a:rPr lang="en-US" sz="2400" b="1" dirty="0">
                          <a:latin typeface="Arial"/>
                          <a:ea typeface="Times New Roman"/>
                          <a:cs typeface="Times New Roman"/>
                        </a:rPr>
                        <a:t>5</a:t>
                      </a:r>
                      <a:r>
                        <a:rPr lang="en-US" sz="2400" b="1" baseline="30000" dirty="0">
                          <a:latin typeface="Arial"/>
                          <a:ea typeface="Times New Roman"/>
                          <a:cs typeface="Times New Roman"/>
                        </a:rPr>
                        <a:t>th</a:t>
                      </a:r>
                      <a:r>
                        <a:rPr lang="en-US" sz="2400" b="1" dirty="0">
                          <a:latin typeface="Arial"/>
                          <a:ea typeface="Times New Roman"/>
                          <a:cs typeface="Times New Roman"/>
                        </a:rPr>
                        <a:t> percentile</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3x10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5x10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3x10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2x10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2x10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35710">
                <a:tc>
                  <a:txBody>
                    <a:bodyPr/>
                    <a:lstStyle/>
                    <a:p>
                      <a:pPr marL="0" marR="0" algn="just">
                        <a:lnSpc>
                          <a:spcPct val="115000"/>
                        </a:lnSpc>
                        <a:spcBef>
                          <a:spcPts val="300"/>
                        </a:spcBef>
                        <a:spcAft>
                          <a:spcPts val="300"/>
                        </a:spcAft>
                      </a:pPr>
                      <a:r>
                        <a:rPr lang="en-US" sz="2400" b="1" dirty="0">
                          <a:latin typeface="Arial"/>
                          <a:ea typeface="Times New Roman"/>
                          <a:cs typeface="Times New Roman"/>
                        </a:rPr>
                        <a:t>Median</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1x10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2x10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1x10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9x10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7x10</a:t>
                      </a:r>
                      <a:r>
                        <a:rPr lang="en-US" sz="2400" baseline="30000" dirty="0" smtClean="0">
                          <a:solidFill>
                            <a:srgbClr val="000000"/>
                          </a:solidFill>
                          <a:latin typeface="Arial"/>
                          <a:ea typeface="Times New Roman"/>
                          <a:cs typeface="Arial"/>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35710">
                <a:tc>
                  <a:txBody>
                    <a:bodyPr/>
                    <a:lstStyle/>
                    <a:p>
                      <a:pPr marL="0" marR="0" algn="just">
                        <a:lnSpc>
                          <a:spcPct val="115000"/>
                        </a:lnSpc>
                        <a:spcBef>
                          <a:spcPts val="300"/>
                        </a:spcBef>
                        <a:spcAft>
                          <a:spcPts val="300"/>
                        </a:spcAft>
                      </a:pPr>
                      <a:r>
                        <a:rPr lang="en-US" sz="2400" b="1" dirty="0">
                          <a:latin typeface="Arial"/>
                          <a:ea typeface="Times New Roman"/>
                          <a:cs typeface="Times New Roman"/>
                        </a:rPr>
                        <a:t>Mean</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2x10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3x10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2x10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1x10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1x10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63335">
                <a:tc>
                  <a:txBody>
                    <a:bodyPr/>
                    <a:lstStyle/>
                    <a:p>
                      <a:pPr marL="0" marR="0" algn="just">
                        <a:lnSpc>
                          <a:spcPct val="115000"/>
                        </a:lnSpc>
                        <a:spcBef>
                          <a:spcPts val="300"/>
                        </a:spcBef>
                        <a:spcAft>
                          <a:spcPts val="300"/>
                        </a:spcAft>
                      </a:pPr>
                      <a:r>
                        <a:rPr lang="en-US" sz="2400" b="1" dirty="0">
                          <a:latin typeface="Arial"/>
                          <a:ea typeface="Times New Roman"/>
                          <a:cs typeface="Times New Roman"/>
                        </a:rPr>
                        <a:t>95</a:t>
                      </a:r>
                      <a:r>
                        <a:rPr lang="en-US" sz="2400" b="1" baseline="30000" dirty="0">
                          <a:latin typeface="Arial"/>
                          <a:ea typeface="Times New Roman"/>
                          <a:cs typeface="Times New Roman"/>
                        </a:rPr>
                        <a:t>th</a:t>
                      </a:r>
                      <a:r>
                        <a:rPr lang="en-US" sz="2400" b="1" dirty="0">
                          <a:latin typeface="Arial"/>
                          <a:ea typeface="Times New Roman"/>
                          <a:cs typeface="Times New Roman"/>
                        </a:rPr>
                        <a:t> percentile</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4x10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8x10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5x10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3x10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3x10</a:t>
                      </a:r>
                      <a:r>
                        <a:rPr lang="en-US" sz="2400" baseline="30000" dirty="0" smtClean="0">
                          <a:solidFill>
                            <a:srgbClr val="000000"/>
                          </a:solidFill>
                          <a:latin typeface="Arial"/>
                          <a:ea typeface="Times New Roman"/>
                          <a:cs typeface="Arial"/>
                        </a:rPr>
                        <a:t>-4</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3335">
                <a:tc>
                  <a:txBody>
                    <a:bodyPr/>
                    <a:lstStyle/>
                    <a:p>
                      <a:pPr marL="0" marR="0" algn="just">
                        <a:lnSpc>
                          <a:spcPct val="115000"/>
                        </a:lnSpc>
                        <a:spcBef>
                          <a:spcPts val="300"/>
                        </a:spcBef>
                        <a:spcAft>
                          <a:spcPts val="300"/>
                        </a:spcAft>
                      </a:pPr>
                      <a:r>
                        <a:rPr lang="en-US" sz="2000" b="1" dirty="0" smtClean="0">
                          <a:latin typeface="Arial"/>
                          <a:ea typeface="Times New Roman"/>
                          <a:cs typeface="Times New Roman"/>
                        </a:rPr>
                        <a:t>SOARCA UA</a:t>
                      </a:r>
                      <a:r>
                        <a:rPr lang="en-US" sz="2000" b="1" baseline="0" dirty="0" smtClean="0">
                          <a:latin typeface="Arial"/>
                          <a:ea typeface="Times New Roman"/>
                          <a:cs typeface="Times New Roman"/>
                        </a:rPr>
                        <a:t> </a:t>
                      </a:r>
                      <a:r>
                        <a:rPr lang="en-US" sz="2400" b="1" baseline="0" dirty="0" smtClean="0">
                          <a:latin typeface="Arial"/>
                          <a:ea typeface="Times New Roman"/>
                          <a:cs typeface="Times New Roman"/>
                        </a:rPr>
                        <a:t>Base Case</a:t>
                      </a:r>
                      <a:endParaRPr lang="en-US" sz="24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400" dirty="0" smtClean="0">
                          <a:latin typeface="+mn-lt"/>
                          <a:ea typeface="Times New Roman"/>
                          <a:cs typeface="Times New Roman"/>
                        </a:rPr>
                        <a:t>9x10</a:t>
                      </a:r>
                      <a:r>
                        <a:rPr lang="en-US" sz="2400" baseline="30000" dirty="0" smtClean="0">
                          <a:latin typeface="+mn-lt"/>
                          <a:ea typeface="Times New Roman"/>
                          <a:cs typeface="Times New Roman"/>
                        </a:rPr>
                        <a:t>-5</a:t>
                      </a:r>
                      <a:endParaRPr lang="en-US" sz="2400" dirty="0" smtClean="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2400" dirty="0" smtClean="0">
                          <a:latin typeface="+mn-lt"/>
                          <a:ea typeface="Times New Roman"/>
                          <a:cs typeface="Times New Roman"/>
                        </a:rPr>
                        <a:t>8x10</a:t>
                      </a:r>
                      <a:r>
                        <a:rPr lang="en-US" sz="2400" baseline="30000" dirty="0" smtClean="0">
                          <a:latin typeface="+mn-lt"/>
                          <a:ea typeface="Times New Roman"/>
                          <a:cs typeface="Times New Roman"/>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2400" dirty="0" smtClean="0">
                          <a:latin typeface="+mn-lt"/>
                          <a:ea typeface="Times New Roman"/>
                          <a:cs typeface="Times New Roman"/>
                        </a:rPr>
                        <a:t>6x10</a:t>
                      </a:r>
                      <a:r>
                        <a:rPr lang="en-US" sz="2400" baseline="30000" dirty="0" smtClean="0">
                          <a:latin typeface="+mn-lt"/>
                          <a:ea typeface="Times New Roman"/>
                          <a:cs typeface="Times New Roman"/>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2400" dirty="0" smtClean="0">
                          <a:latin typeface="+mn-lt"/>
                          <a:ea typeface="Times New Roman"/>
                          <a:cs typeface="Times New Roman"/>
                        </a:rPr>
                        <a:t>4x10</a:t>
                      </a:r>
                      <a:r>
                        <a:rPr lang="en-US" sz="2400" baseline="30000" dirty="0" smtClean="0">
                          <a:latin typeface="+mn-lt"/>
                          <a:ea typeface="Times New Roman"/>
                          <a:cs typeface="Times New Roman"/>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2400" dirty="0" smtClean="0">
                          <a:latin typeface="+mn-lt"/>
                          <a:ea typeface="Times New Roman"/>
                          <a:cs typeface="Times New Roman"/>
                        </a:rPr>
                        <a:t>3x10</a:t>
                      </a:r>
                      <a:r>
                        <a:rPr lang="en-US" sz="2400" baseline="30000" dirty="0" smtClean="0">
                          <a:latin typeface="+mn-lt"/>
                          <a:ea typeface="Times New Roman"/>
                          <a:cs typeface="Times New Roman"/>
                        </a:rPr>
                        <a:t>-5</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76200"/>
            <a:ext cx="5334000" cy="609600"/>
          </a:xfrm>
        </p:spPr>
        <p:txBody>
          <a:bodyPr/>
          <a:lstStyle/>
          <a:p>
            <a:r>
              <a:rPr lang="en-US" sz="2400" dirty="0" smtClean="0"/>
              <a:t>Conditional mean, individual prompt-fatality risk (per event) for combined results (865)</a:t>
            </a:r>
            <a:endParaRPr lang="en-US" sz="2400" dirty="0"/>
          </a:p>
        </p:txBody>
      </p:sp>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23</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70942648"/>
              </p:ext>
            </p:extLst>
          </p:nvPr>
        </p:nvGraphicFramePr>
        <p:xfrm>
          <a:off x="609600" y="1633050"/>
          <a:ext cx="7848600" cy="4651164"/>
        </p:xfrm>
        <a:graphic>
          <a:graphicData uri="http://schemas.openxmlformats.org/drawingml/2006/table">
            <a:tbl>
              <a:tblPr/>
              <a:tblGrid>
                <a:gridCol w="1552590"/>
                <a:gridCol w="1625782"/>
                <a:gridCol w="1681844"/>
                <a:gridCol w="1541688"/>
                <a:gridCol w="1446696"/>
              </a:tblGrid>
              <a:tr h="1143000">
                <a:tc>
                  <a:txBody>
                    <a:bodyPr/>
                    <a:lstStyle/>
                    <a:p>
                      <a:pPr>
                        <a:lnSpc>
                          <a:spcPct val="115000"/>
                        </a:lnSpc>
                      </a:pPr>
                      <a:endParaRPr lang="en-US" sz="2400" dirty="0">
                        <a:latin typeface="Calibri"/>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200"/>
                        </a:spcBef>
                        <a:spcAft>
                          <a:spcPts val="200"/>
                        </a:spcAft>
                      </a:pPr>
                      <a:r>
                        <a:rPr lang="en-US" sz="2400" b="1" dirty="0" smtClean="0">
                          <a:latin typeface="Arial Bold"/>
                          <a:ea typeface="Times New Roman"/>
                          <a:cs typeface="Times New Roman"/>
                        </a:rPr>
                        <a:t>0 - 1.3 </a:t>
                      </a:r>
                      <a:r>
                        <a:rPr lang="en-US" sz="2400" b="1" dirty="0">
                          <a:latin typeface="Arial Bold"/>
                          <a:ea typeface="Times New Roman"/>
                          <a:cs typeface="Times New Roman"/>
                        </a:rPr>
                        <a:t>miles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200"/>
                        </a:spcBef>
                        <a:spcAft>
                          <a:spcPts val="200"/>
                        </a:spcAft>
                      </a:pPr>
                      <a:r>
                        <a:rPr lang="en-US" sz="2400" b="1" dirty="0" smtClean="0">
                          <a:latin typeface="Arial Bold"/>
                          <a:ea typeface="Times New Roman"/>
                          <a:cs typeface="Times New Roman"/>
                        </a:rPr>
                        <a:t>0 - 2.5 </a:t>
                      </a:r>
                      <a:r>
                        <a:rPr lang="en-US" sz="2400" b="1" dirty="0">
                          <a:latin typeface="Arial Bold"/>
                          <a:ea typeface="Times New Roman"/>
                          <a:cs typeface="Times New Roman"/>
                        </a:rPr>
                        <a:t>miles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200"/>
                        </a:spcBef>
                        <a:spcAft>
                          <a:spcPts val="200"/>
                        </a:spcAft>
                      </a:pPr>
                      <a:r>
                        <a:rPr lang="en-US" sz="2400" b="1" dirty="0" smtClean="0">
                          <a:latin typeface="Arial Bold"/>
                          <a:ea typeface="Times New Roman"/>
                          <a:cs typeface="Times New Roman"/>
                        </a:rPr>
                        <a:t>0 - 5 </a:t>
                      </a:r>
                    </a:p>
                    <a:p>
                      <a:pPr marL="0" marR="0" algn="ctr">
                        <a:lnSpc>
                          <a:spcPct val="115000"/>
                        </a:lnSpc>
                        <a:spcBef>
                          <a:spcPts val="200"/>
                        </a:spcBef>
                        <a:spcAft>
                          <a:spcPts val="200"/>
                        </a:spcAft>
                      </a:pPr>
                      <a:r>
                        <a:rPr lang="en-US" sz="2400" b="1" dirty="0" smtClean="0">
                          <a:latin typeface="Arial Bold"/>
                          <a:ea typeface="Times New Roman"/>
                          <a:cs typeface="Times New Roman"/>
                        </a:rPr>
                        <a:t>miles</a:t>
                      </a:r>
                      <a:endParaRPr lang="en-US" sz="24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200"/>
                        </a:spcBef>
                        <a:spcAft>
                          <a:spcPts val="200"/>
                        </a:spcAft>
                      </a:pPr>
                      <a:r>
                        <a:rPr lang="en-US" sz="2400" b="1" dirty="0" smtClean="0">
                          <a:latin typeface="Arial Bold"/>
                          <a:ea typeface="Times New Roman"/>
                          <a:cs typeface="Times New Roman"/>
                        </a:rPr>
                        <a:t>0 - 10 </a:t>
                      </a:r>
                      <a:r>
                        <a:rPr lang="en-US" sz="2400" b="1" dirty="0">
                          <a:latin typeface="Arial Bold"/>
                          <a:ea typeface="Times New Roman"/>
                          <a:cs typeface="Times New Roman"/>
                        </a:rPr>
                        <a:t>miles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45743">
                <a:tc>
                  <a:txBody>
                    <a:bodyPr/>
                    <a:lstStyle/>
                    <a:p>
                      <a:pPr marL="0" marR="0" algn="l">
                        <a:lnSpc>
                          <a:spcPct val="115000"/>
                        </a:lnSpc>
                        <a:spcBef>
                          <a:spcPts val="300"/>
                        </a:spcBef>
                        <a:spcAft>
                          <a:spcPts val="200"/>
                        </a:spcAft>
                      </a:pPr>
                      <a:r>
                        <a:rPr lang="en-US" sz="2400" dirty="0" smtClean="0">
                          <a:latin typeface="Arial"/>
                          <a:ea typeface="Times New Roman"/>
                          <a:cs typeface="Times New Roman"/>
                        </a:rPr>
                        <a:t>Median</a:t>
                      </a:r>
                      <a:r>
                        <a:rPr lang="en-US" sz="2400" baseline="0" dirty="0" smtClean="0">
                          <a:latin typeface="Arial"/>
                          <a:ea typeface="Times New Roman"/>
                          <a:cs typeface="Times New Roman"/>
                        </a:rPr>
                        <a:t> and 75</a:t>
                      </a:r>
                      <a:r>
                        <a:rPr lang="en-US" sz="2400" baseline="30000" dirty="0" smtClean="0">
                          <a:latin typeface="Arial"/>
                          <a:ea typeface="Times New Roman"/>
                          <a:cs typeface="Times New Roman"/>
                        </a:rPr>
                        <a:t>th</a:t>
                      </a:r>
                      <a:r>
                        <a:rPr lang="en-US" sz="2400" baseline="0" dirty="0" smtClean="0">
                          <a:latin typeface="Arial"/>
                          <a:ea typeface="Times New Roman"/>
                          <a:cs typeface="Times New Roman"/>
                        </a:rPr>
                        <a:t> percentile</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300"/>
                        </a:spcBef>
                        <a:spcAft>
                          <a:spcPts val="200"/>
                        </a:spcAft>
                      </a:pPr>
                      <a:r>
                        <a:rPr lang="en-US" sz="2400" dirty="0" smtClean="0">
                          <a:latin typeface="Arial"/>
                          <a:ea typeface="Times New Roman"/>
                          <a:cs typeface="Times New Roman"/>
                        </a:rPr>
                        <a:t>0</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300"/>
                        </a:spcBef>
                        <a:spcAft>
                          <a:spcPts val="200"/>
                        </a:spcAft>
                      </a:pPr>
                      <a:r>
                        <a:rPr lang="en-US" sz="2400" dirty="0" smtClean="0">
                          <a:latin typeface="Arial"/>
                          <a:ea typeface="Times New Roman"/>
                          <a:cs typeface="Times New Roman"/>
                        </a:rPr>
                        <a:t>0</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300"/>
                        </a:spcBef>
                        <a:spcAft>
                          <a:spcPts val="200"/>
                        </a:spcAft>
                      </a:pPr>
                      <a:r>
                        <a:rPr lang="en-US" sz="2400" dirty="0" smtClean="0">
                          <a:latin typeface="Arial"/>
                          <a:ea typeface="Times New Roman"/>
                          <a:cs typeface="Times New Roman"/>
                        </a:rPr>
                        <a:t>0</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300"/>
                        </a:spcBef>
                        <a:spcAft>
                          <a:spcPts val="200"/>
                        </a:spcAft>
                      </a:pPr>
                      <a:r>
                        <a:rPr lang="en-US" sz="2400" dirty="0" smtClean="0">
                          <a:latin typeface="Arial"/>
                          <a:ea typeface="Times New Roman"/>
                          <a:cs typeface="Times New Roman"/>
                        </a:rPr>
                        <a:t>0</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45743">
                <a:tc>
                  <a:txBody>
                    <a:bodyPr/>
                    <a:lstStyle/>
                    <a:p>
                      <a:pPr marL="0" marR="0" algn="l">
                        <a:lnSpc>
                          <a:spcPct val="115000"/>
                        </a:lnSpc>
                        <a:spcBef>
                          <a:spcPts val="300"/>
                        </a:spcBef>
                        <a:spcAft>
                          <a:spcPts val="200"/>
                        </a:spcAft>
                      </a:pPr>
                      <a:r>
                        <a:rPr lang="en-US" sz="2400" dirty="0">
                          <a:latin typeface="Arial"/>
                          <a:ea typeface="Times New Roman"/>
                          <a:cs typeface="Times New Roman"/>
                        </a:rPr>
                        <a:t>Mean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5x10</a:t>
                      </a:r>
                      <a:r>
                        <a:rPr lang="en-US" sz="2400" baseline="30000" dirty="0" smtClean="0">
                          <a:solidFill>
                            <a:srgbClr val="000000"/>
                          </a:solidFill>
                          <a:latin typeface="Arial"/>
                          <a:ea typeface="Times New Roman"/>
                          <a:cs typeface="Arial"/>
                        </a:rPr>
                        <a:t>-7</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9x10</a:t>
                      </a:r>
                      <a:r>
                        <a:rPr lang="en-US" sz="2400" baseline="30000" dirty="0" smtClean="0">
                          <a:solidFill>
                            <a:srgbClr val="000000"/>
                          </a:solidFill>
                          <a:latin typeface="Arial"/>
                          <a:ea typeface="Times New Roman"/>
                          <a:cs typeface="Arial"/>
                        </a:rPr>
                        <a:t>-8</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1x10</a:t>
                      </a:r>
                      <a:r>
                        <a:rPr lang="en-US" sz="2400" baseline="30000" dirty="0" smtClean="0">
                          <a:solidFill>
                            <a:srgbClr val="000000"/>
                          </a:solidFill>
                          <a:latin typeface="Arial"/>
                          <a:ea typeface="Times New Roman"/>
                          <a:cs typeface="Arial"/>
                        </a:rPr>
                        <a:t>-8</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5x10</a:t>
                      </a:r>
                      <a:r>
                        <a:rPr lang="en-US" sz="2400" baseline="30000" dirty="0" smtClean="0">
                          <a:solidFill>
                            <a:srgbClr val="000000"/>
                          </a:solidFill>
                          <a:latin typeface="Arial"/>
                          <a:ea typeface="Times New Roman"/>
                          <a:cs typeface="Arial"/>
                        </a:rPr>
                        <a:t>-9</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400549">
                <a:tc>
                  <a:txBody>
                    <a:bodyPr/>
                    <a:lstStyle/>
                    <a:p>
                      <a:pPr marL="0" marR="0" algn="l">
                        <a:lnSpc>
                          <a:spcPct val="115000"/>
                        </a:lnSpc>
                        <a:spcBef>
                          <a:spcPts val="300"/>
                        </a:spcBef>
                        <a:spcAft>
                          <a:spcPts val="200"/>
                        </a:spcAft>
                      </a:pPr>
                      <a:r>
                        <a:rPr lang="en-US" sz="2400" dirty="0">
                          <a:latin typeface="Arial"/>
                          <a:ea typeface="Times New Roman"/>
                          <a:cs typeface="Times New Roman"/>
                        </a:rPr>
                        <a:t>95</a:t>
                      </a:r>
                      <a:r>
                        <a:rPr lang="en-US" sz="2400" baseline="30000" dirty="0">
                          <a:latin typeface="Arial"/>
                          <a:ea typeface="Times New Roman"/>
                          <a:cs typeface="Times New Roman"/>
                        </a:rPr>
                        <a:t>th</a:t>
                      </a:r>
                      <a:r>
                        <a:rPr lang="en-US" sz="2400" dirty="0">
                          <a:latin typeface="Arial"/>
                          <a:ea typeface="Times New Roman"/>
                          <a:cs typeface="Times New Roman"/>
                        </a:rPr>
                        <a:t> percentile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2x10</a:t>
                      </a:r>
                      <a:r>
                        <a:rPr lang="en-US" sz="2400" baseline="30000" dirty="0" smtClean="0">
                          <a:solidFill>
                            <a:srgbClr val="000000"/>
                          </a:solidFill>
                          <a:latin typeface="Arial"/>
                          <a:ea typeface="Times New Roman"/>
                          <a:cs typeface="Arial"/>
                        </a:rPr>
                        <a:t>-6</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4x10</a:t>
                      </a:r>
                      <a:r>
                        <a:rPr lang="en-US" sz="2400" baseline="30000" dirty="0" smtClean="0">
                          <a:solidFill>
                            <a:srgbClr val="000000"/>
                          </a:solidFill>
                          <a:latin typeface="Arial"/>
                          <a:ea typeface="Times New Roman"/>
                          <a:cs typeface="Arial"/>
                        </a:rPr>
                        <a:t>-8</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~0</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Arial"/>
                          <a:ea typeface="Times New Roman"/>
                          <a:cs typeface="Arial"/>
                        </a:rPr>
                        <a:t>~0</a:t>
                      </a:r>
                      <a:endParaRPr lang="en-US" sz="2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pPr/>
              <a:t>24</a:t>
            </a:fld>
            <a:endParaRPr lang="en-US" dirty="0" smtClean="0"/>
          </a:p>
        </p:txBody>
      </p:sp>
      <p:sp>
        <p:nvSpPr>
          <p:cNvPr id="4099" name="Rectangle 2"/>
          <p:cNvSpPr>
            <a:spLocks noGrp="1" noChangeArrowheads="1"/>
          </p:cNvSpPr>
          <p:nvPr>
            <p:ph type="title"/>
          </p:nvPr>
        </p:nvSpPr>
        <p:spPr>
          <a:xfrm>
            <a:off x="2209800" y="381000"/>
            <a:ext cx="5562600" cy="5334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3200" b="1" dirty="0" smtClean="0"/>
              <a:t>Most Influential Parameters for Source Term Magnitude</a:t>
            </a:r>
            <a:endParaRPr lang="en-US" sz="3200" b="1" dirty="0"/>
          </a:p>
        </p:txBody>
      </p:sp>
      <p:sp>
        <p:nvSpPr>
          <p:cNvPr id="4100" name="Rectangle 3"/>
          <p:cNvSpPr>
            <a:spLocks noGrp="1" noChangeArrowheads="1"/>
          </p:cNvSpPr>
          <p:nvPr>
            <p:ph type="body" idx="1"/>
          </p:nvPr>
        </p:nvSpPr>
        <p:spPr>
          <a:xfrm>
            <a:off x="381000" y="1295400"/>
            <a:ext cx="8305800" cy="4876800"/>
          </a:xfrm>
        </p:spPr>
        <p:txBody>
          <a:bodyPr/>
          <a:lstStyle/>
          <a:p>
            <a:r>
              <a:rPr lang="en-US" sz="2200" dirty="0" smtClean="0"/>
              <a:t>The expected number of SRV cycles before failing to reclose (i.e., remain in the fully open position) (SRVLAM)</a:t>
            </a:r>
          </a:p>
          <a:p>
            <a:r>
              <a:rPr lang="en-US" sz="2200" dirty="0" smtClean="0"/>
              <a:t>The chemical form of cesium (i.e., the amount of cesium as CsOH vs. Cs</a:t>
            </a:r>
            <a:r>
              <a:rPr lang="en-US" sz="2200" baseline="-25000" dirty="0" smtClean="0"/>
              <a:t>2</a:t>
            </a:r>
            <a:r>
              <a:rPr lang="en-US" sz="2200" dirty="0" smtClean="0"/>
              <a:t>MoO</a:t>
            </a:r>
            <a:r>
              <a:rPr lang="en-US" sz="2200" baseline="-25000" dirty="0" smtClean="0"/>
              <a:t>4</a:t>
            </a:r>
            <a:r>
              <a:rPr lang="en-US" sz="2200" dirty="0" smtClean="0"/>
              <a:t>) (CHEMFORM)</a:t>
            </a:r>
          </a:p>
          <a:p>
            <a:r>
              <a:rPr lang="en-US" sz="2200" dirty="0" smtClean="0"/>
              <a:t>The size of the breach in the drywell liner resulting from core debris contacting and melting through the liner (FL904A)</a:t>
            </a:r>
          </a:p>
          <a:p>
            <a:r>
              <a:rPr lang="en-US" sz="2200" dirty="0" smtClean="0"/>
              <a:t>The fractional open area of an SRV after it has failed to reseat because of overheating (SRVOAFRAC)</a:t>
            </a:r>
          </a:p>
          <a:p>
            <a:r>
              <a:rPr lang="en-US" sz="2200" dirty="0" smtClean="0"/>
              <a:t>The time-at-temperature criterion specified for loss of “intact” fuel rod geometry (FFC – fuel failure criterion)</a:t>
            </a:r>
          </a:p>
          <a:p>
            <a:r>
              <a:rPr lang="en-US" sz="2200" dirty="0" smtClean="0"/>
              <a:t>The temperature at which oxidized cladding mechanically fails (SC1131_2)</a:t>
            </a:r>
          </a:p>
          <a:p>
            <a:r>
              <a:rPr lang="en-US" sz="2200" dirty="0" smtClean="0">
                <a:cs typeface="Arial" charset="0"/>
              </a:rPr>
              <a:t>Whether railroad doors open, and fraction open (RRDOOR, RRIDFRAC)</a:t>
            </a:r>
          </a:p>
          <a:p>
            <a:pPr eaLnBrk="1" hangingPunct="1">
              <a:lnSpc>
                <a:spcPct val="90000"/>
              </a:lnSpc>
              <a:buFontTx/>
              <a:buNone/>
            </a:pPr>
            <a:endParaRPr lang="en-US" sz="2200" b="1" dirty="0" smtClean="0"/>
          </a:p>
          <a:p>
            <a:pPr eaLnBrk="1" hangingPunct="1">
              <a:lnSpc>
                <a:spcPct val="90000"/>
              </a:lnSpc>
              <a:buFontTx/>
              <a:buNone/>
            </a:pPr>
            <a:endParaRPr lang="en-US" sz="2200" b="1" dirty="0" smtClean="0"/>
          </a:p>
          <a:p>
            <a:pPr eaLnBrk="1" hangingPunct="1">
              <a:lnSpc>
                <a:spcPct val="90000"/>
              </a:lnSpc>
              <a:buFontTx/>
              <a:buNone/>
            </a:pPr>
            <a:endParaRPr lang="en-US" sz="2200" dirty="0" smtClean="0"/>
          </a:p>
        </p:txBody>
      </p:sp>
    </p:spTree>
    <p:extLst>
      <p:ext uri="{BB962C8B-B14F-4D97-AF65-F5344CB8AC3E}">
        <p14:creationId xmlns:p14="http://schemas.microsoft.com/office/powerpoint/2010/main" val="40044248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pPr/>
              <a:t>25</a:t>
            </a:fld>
            <a:endParaRPr lang="en-US" dirty="0" smtClean="0"/>
          </a:p>
        </p:txBody>
      </p:sp>
      <p:sp>
        <p:nvSpPr>
          <p:cNvPr id="4099" name="Rectangle 2"/>
          <p:cNvSpPr>
            <a:spLocks noGrp="1" noChangeArrowheads="1"/>
          </p:cNvSpPr>
          <p:nvPr>
            <p:ph type="title"/>
          </p:nvPr>
        </p:nvSpPr>
        <p:spPr>
          <a:xfrm>
            <a:off x="2209800" y="381000"/>
            <a:ext cx="5562600" cy="5334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3200" b="1" dirty="0" smtClean="0"/>
              <a:t>Most Influential Parameters for Individual LCF Risk</a:t>
            </a:r>
            <a:endParaRPr lang="en-US" sz="3200" b="1" dirty="0"/>
          </a:p>
        </p:txBody>
      </p:sp>
      <p:sp>
        <p:nvSpPr>
          <p:cNvPr id="4100" name="Rectangle 3"/>
          <p:cNvSpPr>
            <a:spLocks noGrp="1" noChangeArrowheads="1"/>
          </p:cNvSpPr>
          <p:nvPr>
            <p:ph type="body" idx="1"/>
          </p:nvPr>
        </p:nvSpPr>
        <p:spPr>
          <a:xfrm>
            <a:off x="381000" y="1371600"/>
            <a:ext cx="8305800" cy="5257800"/>
          </a:xfrm>
        </p:spPr>
        <p:txBody>
          <a:bodyPr/>
          <a:lstStyle/>
          <a:p>
            <a:r>
              <a:rPr lang="en-US" sz="2800" dirty="0" smtClean="0"/>
              <a:t>MACCS dry deposition velocity (VDEPOS)</a:t>
            </a:r>
          </a:p>
          <a:p>
            <a:r>
              <a:rPr lang="en-US" sz="2800" dirty="0" smtClean="0"/>
              <a:t>MACCS </a:t>
            </a:r>
            <a:r>
              <a:rPr lang="en-US" sz="2800" dirty="0"/>
              <a:t>residual cancer risk factor (CFRISK–Residual)</a:t>
            </a:r>
          </a:p>
          <a:p>
            <a:r>
              <a:rPr lang="en-US" sz="2800" dirty="0" smtClean="0"/>
              <a:t>MELCOR SRV stochastic failure probability (SRVLAM)</a:t>
            </a:r>
          </a:p>
          <a:p>
            <a:r>
              <a:rPr lang="en-US" sz="2800" dirty="0" smtClean="0"/>
              <a:t>MELCOR fuel failure criterion (FFC)</a:t>
            </a:r>
          </a:p>
          <a:p>
            <a:r>
              <a:rPr lang="en-US" sz="2800" dirty="0" smtClean="0"/>
              <a:t>MELCOR drywell liner melt-through open area flow path (FL904A)</a:t>
            </a:r>
          </a:p>
          <a:p>
            <a:r>
              <a:rPr lang="en-US" sz="2800" dirty="0" smtClean="0"/>
              <a:t>MACCS residual dose and dose-rate effectiveness factor (DDREFA–Residual)</a:t>
            </a:r>
          </a:p>
          <a:p>
            <a:pPr eaLnBrk="1" hangingPunct="1">
              <a:lnSpc>
                <a:spcPct val="90000"/>
              </a:lnSpc>
              <a:buFontTx/>
              <a:buNone/>
            </a:pPr>
            <a:endParaRPr lang="en-US" sz="2800" b="1" dirty="0" smtClean="0"/>
          </a:p>
          <a:p>
            <a:pPr eaLnBrk="1" hangingPunct="1">
              <a:lnSpc>
                <a:spcPct val="90000"/>
              </a:lnSpc>
              <a:buFontTx/>
              <a:buNone/>
            </a:pPr>
            <a:endParaRPr lang="en-US" sz="2800" b="1" dirty="0" smtClean="0"/>
          </a:p>
          <a:p>
            <a:pPr eaLnBrk="1" hangingPunct="1">
              <a:lnSpc>
                <a:spcPct val="90000"/>
              </a:lnSpc>
              <a:buFontTx/>
              <a:buNone/>
            </a:pPr>
            <a:endParaRPr lang="en-US" sz="2800" dirty="0" smtClean="0"/>
          </a:p>
        </p:txBody>
      </p:sp>
    </p:spTree>
    <p:extLst>
      <p:ext uri="{BB962C8B-B14F-4D97-AF65-F5344CB8AC3E}">
        <p14:creationId xmlns:p14="http://schemas.microsoft.com/office/powerpoint/2010/main" val="40044248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pPr/>
              <a:t>26</a:t>
            </a:fld>
            <a:endParaRPr lang="en-US" dirty="0" smtClean="0"/>
          </a:p>
        </p:txBody>
      </p:sp>
      <p:sp>
        <p:nvSpPr>
          <p:cNvPr id="4099" name="Rectangle 2"/>
          <p:cNvSpPr>
            <a:spLocks noGrp="1" noChangeArrowheads="1"/>
          </p:cNvSpPr>
          <p:nvPr>
            <p:ph type="title"/>
          </p:nvPr>
        </p:nvSpPr>
        <p:spPr>
          <a:xfrm>
            <a:off x="2209800" y="533400"/>
            <a:ext cx="5562600" cy="5334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2800" b="1" dirty="0" smtClean="0"/>
              <a:t>Most Influential Parameters for Individual Prompt Fatality Risk within 2 mile Circular Area</a:t>
            </a:r>
            <a:endParaRPr lang="en-US" sz="2800" b="1" dirty="0"/>
          </a:p>
        </p:txBody>
      </p:sp>
      <p:sp>
        <p:nvSpPr>
          <p:cNvPr id="4100" name="Rectangle 3"/>
          <p:cNvSpPr>
            <a:spLocks noGrp="1" noChangeArrowheads="1"/>
          </p:cNvSpPr>
          <p:nvPr>
            <p:ph type="body" idx="1"/>
          </p:nvPr>
        </p:nvSpPr>
        <p:spPr>
          <a:xfrm>
            <a:off x="381000" y="1676400"/>
            <a:ext cx="8305800" cy="4876800"/>
          </a:xfrm>
        </p:spPr>
        <p:txBody>
          <a:bodyPr/>
          <a:lstStyle/>
          <a:p>
            <a:r>
              <a:rPr lang="en-US" sz="2600" dirty="0" smtClean="0"/>
              <a:t>MACCS wet deposition parameter (CWASH1)</a:t>
            </a:r>
          </a:p>
          <a:p>
            <a:r>
              <a:rPr lang="en-US" sz="2600" dirty="0" smtClean="0"/>
              <a:t>MELCOR SRV stochastic failure probability (SRVLAM)</a:t>
            </a:r>
          </a:p>
          <a:p>
            <a:r>
              <a:rPr lang="en-US" sz="2600" dirty="0" smtClean="0"/>
              <a:t>MELCOR SRV open area fraction (SRVOAFRAC)</a:t>
            </a:r>
          </a:p>
          <a:p>
            <a:r>
              <a:rPr lang="en-US" sz="2600" dirty="0" smtClean="0"/>
              <a:t>MELCOR DC station battery duration (BATTDUR)</a:t>
            </a:r>
          </a:p>
          <a:p>
            <a:r>
              <a:rPr lang="en-US" sz="2600" dirty="0" smtClean="0"/>
              <a:t>MACCS early health effects threshold and beta (shape) factor for red bone marrow (EFFTHR-Red Marrow and EFFACB-Red Marrow) </a:t>
            </a:r>
          </a:p>
          <a:p>
            <a:r>
              <a:rPr lang="en-US" sz="2600" dirty="0" smtClean="0"/>
              <a:t>MACCS linear, crosswind dispersion coefficient (CYSIGA)</a:t>
            </a:r>
          </a:p>
        </p:txBody>
      </p:sp>
    </p:spTree>
    <p:extLst>
      <p:ext uri="{BB962C8B-B14F-4D97-AF65-F5344CB8AC3E}">
        <p14:creationId xmlns:p14="http://schemas.microsoft.com/office/powerpoint/2010/main" val="40044248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2919413"/>
            <a:ext cx="7772400" cy="1500187"/>
          </a:xfrm>
        </p:spPr>
        <p:txBody>
          <a:bodyPr/>
          <a:lstStyle/>
          <a:p>
            <a:pPr algn="ctr"/>
            <a:r>
              <a:rPr lang="en-US" sz="3600" b="1" dirty="0" smtClean="0"/>
              <a:t>Relative Contributions of Aleatory (Weather) Uncertainty and Epistemic Uncertainty</a:t>
            </a:r>
            <a:endParaRPr lang="en-US" sz="3600" b="1" dirty="0"/>
          </a:p>
        </p:txBody>
      </p:sp>
      <p:sp>
        <p:nvSpPr>
          <p:cNvPr id="4" name="Slide Number Placeholder 3"/>
          <p:cNvSpPr>
            <a:spLocks noGrp="1"/>
          </p:cNvSpPr>
          <p:nvPr>
            <p:ph type="sldNum" sz="quarter" idx="10"/>
          </p:nvPr>
        </p:nvSpPr>
        <p:spPr/>
        <p:txBody>
          <a:bodyPr/>
          <a:lstStyle/>
          <a:p>
            <a:pPr>
              <a:defRPr/>
            </a:pPr>
            <a:fld id="{5023E844-AF50-47DD-81F3-E39494B01613}" type="slidenum">
              <a:rPr lang="en-US" smtClean="0"/>
              <a:pPr>
                <a:defRPr/>
              </a:pPr>
              <a:t>27</a:t>
            </a:fld>
            <a:endParaRPr lang="en-US" dirty="0"/>
          </a:p>
        </p:txBody>
      </p:sp>
    </p:spTree>
    <p:extLst>
      <p:ext uri="{BB962C8B-B14F-4D97-AF65-F5344CB8AC3E}">
        <p14:creationId xmlns:p14="http://schemas.microsoft.com/office/powerpoint/2010/main" val="9844831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76200"/>
            <a:ext cx="5638800" cy="609600"/>
          </a:xfrm>
        </p:spPr>
        <p:txBody>
          <a:bodyPr/>
          <a:lstStyle/>
          <a:p>
            <a:r>
              <a:rPr lang="en-US" dirty="0" smtClean="0"/>
              <a:t>Aleatory (weather) Uncertainty Sensitivity Studies</a:t>
            </a:r>
            <a:endParaRPr lang="en-US" dirty="0"/>
          </a:p>
        </p:txBody>
      </p:sp>
      <p:sp>
        <p:nvSpPr>
          <p:cNvPr id="3" name="Content Placeholder 2"/>
          <p:cNvSpPr>
            <a:spLocks noGrp="1"/>
          </p:cNvSpPr>
          <p:nvPr>
            <p:ph idx="1"/>
          </p:nvPr>
        </p:nvSpPr>
        <p:spPr>
          <a:xfrm>
            <a:off x="533400" y="2286000"/>
            <a:ext cx="8153400" cy="4572000"/>
          </a:xfrm>
        </p:spPr>
        <p:txBody>
          <a:bodyPr/>
          <a:lstStyle/>
          <a:p>
            <a:r>
              <a:rPr lang="en-US" sz="2800" dirty="0" smtClean="0"/>
              <a:t>Comparison of results using SOARCA sampling, versus using all available weather data in the year</a:t>
            </a:r>
          </a:p>
          <a:p>
            <a:pPr lvl="1"/>
            <a:r>
              <a:rPr lang="en-US" sz="2400" dirty="0" smtClean="0"/>
              <a:t>Miniscule difference</a:t>
            </a:r>
          </a:p>
          <a:p>
            <a:r>
              <a:rPr lang="en-US" sz="2800" dirty="0" smtClean="0"/>
              <a:t>Comparison of effect of aleatory uncertainty versus epistemic uncertainty</a:t>
            </a:r>
          </a:p>
          <a:p>
            <a:pPr lvl="1"/>
            <a:r>
              <a:rPr lang="en-US" sz="2400" dirty="0" smtClean="0"/>
              <a:t>Epistemic uncertainty seems to bound the uncertainty stemming from weather, for the LNT model</a:t>
            </a:r>
          </a:p>
        </p:txBody>
      </p:sp>
      <p:sp>
        <p:nvSpPr>
          <p:cNvPr id="4" name="Slide Number Placeholder 3"/>
          <p:cNvSpPr>
            <a:spLocks noGrp="1"/>
          </p:cNvSpPr>
          <p:nvPr>
            <p:ph type="sldNum" sz="quarter" idx="10"/>
          </p:nvPr>
        </p:nvSpPr>
        <p:spPr/>
        <p:txBody>
          <a:bodyPr/>
          <a:lstStyle/>
          <a:p>
            <a:pPr>
              <a:defRPr/>
            </a:pPr>
            <a:fld id="{0D4841C3-5E06-48A9-9977-58FF393E97D7}" type="slidenum">
              <a:rPr lang="en-US" smtClean="0"/>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A74D186-6BA0-4139-97AF-140F0B1A1362}" type="slidenum">
              <a:rPr lang="en-US" smtClean="0"/>
              <a:pPr>
                <a:defRPr/>
              </a:pPr>
              <a:t>29</a:t>
            </a:fld>
            <a:endParaRPr lang="en-US" dirty="0"/>
          </a:p>
        </p:txBody>
      </p:sp>
      <p:sp>
        <p:nvSpPr>
          <p:cNvPr id="4" name="Rectangle 3"/>
          <p:cNvSpPr/>
          <p:nvPr/>
        </p:nvSpPr>
        <p:spPr>
          <a:xfrm>
            <a:off x="2286000" y="229850"/>
            <a:ext cx="5334000" cy="1446550"/>
          </a:xfrm>
          <a:prstGeom prst="rect">
            <a:avLst/>
          </a:prstGeom>
        </p:spPr>
        <p:txBody>
          <a:bodyPr wrap="square">
            <a:spAutoFit/>
          </a:bodyPr>
          <a:lstStyle/>
          <a:p>
            <a:r>
              <a:rPr lang="en-US" sz="2200" b="1" dirty="0" smtClean="0"/>
              <a:t>Weather sampling comparison of the conditional, mean, individual LCF risk (per event) using the LNT dose-response model </a:t>
            </a:r>
            <a:endParaRPr lang="en-US" sz="2200" b="1" dirty="0"/>
          </a:p>
        </p:txBody>
      </p:sp>
      <p:graphicFrame>
        <p:nvGraphicFramePr>
          <p:cNvPr id="5" name="Table 4"/>
          <p:cNvGraphicFramePr>
            <a:graphicFrameLocks noGrp="1"/>
          </p:cNvGraphicFramePr>
          <p:nvPr>
            <p:extLst>
              <p:ext uri="{D42A27DB-BD31-4B8C-83A1-F6EECF244321}">
                <p14:modId xmlns:p14="http://schemas.microsoft.com/office/powerpoint/2010/main" val="2759556628"/>
              </p:ext>
            </p:extLst>
          </p:nvPr>
        </p:nvGraphicFramePr>
        <p:xfrm>
          <a:off x="914400" y="2438402"/>
          <a:ext cx="7543801" cy="3124198"/>
        </p:xfrm>
        <a:graphic>
          <a:graphicData uri="http://schemas.openxmlformats.org/drawingml/2006/table">
            <a:tbl>
              <a:tblPr/>
              <a:tblGrid>
                <a:gridCol w="1414735"/>
                <a:gridCol w="2785939"/>
                <a:gridCol w="1937098"/>
                <a:gridCol w="1406029"/>
              </a:tblGrid>
              <a:tr h="840428">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Distance</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SOARCA UA</a:t>
                      </a:r>
                      <a:endParaRPr lang="en-US" sz="2000" dirty="0">
                        <a:latin typeface="Times New Roman"/>
                        <a:ea typeface="Times New Roman"/>
                      </a:endParaRPr>
                    </a:p>
                    <a:p>
                      <a:pPr marL="0" marR="0" algn="ctr" hangingPunct="0">
                        <a:lnSpc>
                          <a:spcPct val="115000"/>
                        </a:lnSpc>
                        <a:spcBef>
                          <a:spcPts val="0"/>
                        </a:spcBef>
                        <a:spcAft>
                          <a:spcPts val="0"/>
                        </a:spcAft>
                      </a:pPr>
                      <a:r>
                        <a:rPr lang="en-US" sz="2000" b="1" dirty="0">
                          <a:solidFill>
                            <a:srgbClr val="000000"/>
                          </a:solidFill>
                          <a:latin typeface="Times New Roman"/>
                          <a:ea typeface="Times New Roman"/>
                        </a:rPr>
                        <a:t> Base Case</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All Weather Trials</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Difference</a:t>
                      </a:r>
                      <a:endParaRPr lang="en-US" sz="2000" dirty="0">
                        <a:latin typeface="Times New Roman"/>
                        <a:ea typeface="Times New Roman"/>
                      </a:endParaRPr>
                    </a:p>
                    <a:p>
                      <a:pPr marL="0" marR="0" algn="ctr" hangingPunct="0">
                        <a:lnSpc>
                          <a:spcPct val="115000"/>
                        </a:lnSpc>
                        <a:spcBef>
                          <a:spcPts val="0"/>
                        </a:spcBef>
                        <a:spcAft>
                          <a:spcPts val="0"/>
                        </a:spcAft>
                      </a:pPr>
                      <a:r>
                        <a:rPr lang="en-US" sz="2000" b="1" dirty="0">
                          <a:solidFill>
                            <a:srgbClr val="000000"/>
                          </a:solidFill>
                          <a:latin typeface="Times New Roman"/>
                          <a:ea typeface="Times New Roman"/>
                        </a:rPr>
                        <a:t>(%)</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56754">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10</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9.0x10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8.9x10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0.8%</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4">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20</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8.3x10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8.1x10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2.4%</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56754">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30</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5.8x10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5.7x10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1.7%</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4">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40</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3.7x10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3.7x10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1.1%</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56754">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50</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3.0x10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3.0x10</a:t>
                      </a:r>
                      <a:r>
                        <a:rPr lang="en-US" sz="2000" b="1" baseline="30000" dirty="0">
                          <a:solidFill>
                            <a:srgbClr val="000000"/>
                          </a:solidFill>
                          <a:latin typeface="Times New Roman"/>
                          <a:ea typeface="Times New Roman"/>
                        </a:rPr>
                        <a:t>-5</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lnSpc>
                          <a:spcPct val="115000"/>
                        </a:lnSpc>
                        <a:spcBef>
                          <a:spcPts val="0"/>
                        </a:spcBef>
                        <a:spcAft>
                          <a:spcPts val="0"/>
                        </a:spcAft>
                      </a:pPr>
                      <a:r>
                        <a:rPr lang="en-US" sz="2000" b="1" dirty="0">
                          <a:solidFill>
                            <a:srgbClr val="000000"/>
                          </a:solidFill>
                          <a:latin typeface="Times New Roman"/>
                          <a:ea typeface="Times New Roman"/>
                        </a:rPr>
                        <a:t>1.3%</a:t>
                      </a:r>
                      <a:endParaRPr lang="en-US" sz="20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286000" y="457200"/>
            <a:ext cx="5029200" cy="762000"/>
          </a:xfrm>
        </p:spPr>
        <p:txBody>
          <a:bodyPr/>
          <a:lstStyle/>
          <a:p>
            <a:pPr algn="ctr"/>
            <a:r>
              <a:rPr lang="en-US" altLang="en-US" dirty="0" smtClean="0">
                <a:cs typeface="Arial" charset="0"/>
              </a:rPr>
              <a:t>Background -SOARCA</a:t>
            </a:r>
          </a:p>
        </p:txBody>
      </p:sp>
      <p:sp>
        <p:nvSpPr>
          <p:cNvPr id="5123" name="Content Placeholder 2"/>
          <p:cNvSpPr>
            <a:spLocks noGrp="1"/>
          </p:cNvSpPr>
          <p:nvPr>
            <p:ph idx="1"/>
          </p:nvPr>
        </p:nvSpPr>
        <p:spPr>
          <a:xfrm>
            <a:off x="609600" y="1676400"/>
            <a:ext cx="7467600" cy="4267200"/>
          </a:xfrm>
        </p:spPr>
        <p:txBody>
          <a:bodyPr/>
          <a:lstStyle/>
          <a:p>
            <a:r>
              <a:rPr lang="en-US" altLang="en-US" sz="2500" dirty="0" smtClean="0">
                <a:cs typeface="Arial" charset="0"/>
              </a:rPr>
              <a:t>SOARCA was initiated to develop a body of knowledge on the </a:t>
            </a:r>
            <a:r>
              <a:rPr lang="en-US" altLang="en-US" sz="2500" u="sng" dirty="0" smtClean="0">
                <a:cs typeface="Arial" charset="0"/>
              </a:rPr>
              <a:t>realistic</a:t>
            </a:r>
            <a:r>
              <a:rPr lang="en-US" altLang="en-US" sz="2500" dirty="0" smtClean="0">
                <a:cs typeface="Arial" charset="0"/>
              </a:rPr>
              <a:t> outcomes of severe reactor accidents</a:t>
            </a:r>
          </a:p>
          <a:p>
            <a:endParaRPr lang="en-US" altLang="en-US" sz="800" dirty="0" smtClean="0">
              <a:cs typeface="Arial" charset="0"/>
            </a:endParaRPr>
          </a:p>
          <a:p>
            <a:r>
              <a:rPr lang="en-US" altLang="en-US" sz="2500" dirty="0" smtClean="0">
                <a:cs typeface="Arial" charset="0"/>
              </a:rPr>
              <a:t>Plants examined in pilot study:  Peach Bottom and Surry</a:t>
            </a:r>
          </a:p>
        </p:txBody>
      </p:sp>
      <p:pic>
        <p:nvPicPr>
          <p:cNvPr id="5124" name="Picture 4" descr="Peach Bottom Unit 2 phot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016375"/>
            <a:ext cx="2590800" cy="19272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125" name="Picture 5" descr="Surry phot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962400"/>
            <a:ext cx="2663825" cy="1981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26" name="TextBox 6"/>
          <p:cNvSpPr txBox="1">
            <a:spLocks noChangeArrowheads="1"/>
          </p:cNvSpPr>
          <p:nvPr/>
        </p:nvSpPr>
        <p:spPr bwMode="auto">
          <a:xfrm>
            <a:off x="4953000" y="6096000"/>
            <a:ext cx="990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r>
              <a:rPr lang="en-US" altLang="en-US" sz="1400" dirty="0">
                <a:cs typeface="Arial" charset="0"/>
              </a:rPr>
              <a:t>Surry</a:t>
            </a:r>
          </a:p>
        </p:txBody>
      </p:sp>
      <p:sp>
        <p:nvSpPr>
          <p:cNvPr id="5127" name="TextBox 7"/>
          <p:cNvSpPr txBox="1">
            <a:spLocks noChangeArrowheads="1"/>
          </p:cNvSpPr>
          <p:nvPr/>
        </p:nvSpPr>
        <p:spPr bwMode="auto">
          <a:xfrm>
            <a:off x="1752600" y="6016625"/>
            <a:ext cx="192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r>
              <a:rPr lang="en-US" altLang="en-US" sz="1400" dirty="0">
                <a:cs typeface="Arial" charset="0"/>
              </a:rPr>
              <a:t>Peach Bottom</a:t>
            </a:r>
          </a:p>
        </p:txBody>
      </p:sp>
      <p:sp>
        <p:nvSpPr>
          <p:cNvPr id="5128"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fld id="{7CB380CD-4C12-41DD-B37F-9D715FD7A88D}" type="slidenum">
              <a:rPr lang="en-US" altLang="en-US" sz="1400" smtClean="0"/>
              <a:pPr/>
              <a:t>3</a:t>
            </a:fld>
            <a:endParaRPr lang="en-US" altLang="en-US" sz="1400" dirty="0" smtClean="0"/>
          </a:p>
        </p:txBody>
      </p:sp>
    </p:spTree>
    <p:extLst>
      <p:ext uri="{BB962C8B-B14F-4D97-AF65-F5344CB8AC3E}">
        <p14:creationId xmlns:p14="http://schemas.microsoft.com/office/powerpoint/2010/main" val="31263843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A74D186-6BA0-4139-97AF-140F0B1A1362}" type="slidenum">
              <a:rPr lang="en-US" smtClean="0"/>
              <a:pPr>
                <a:defRPr/>
              </a:pPr>
              <a:t>30</a:t>
            </a:fld>
            <a:endParaRPr lang="en-US" dirty="0"/>
          </a:p>
        </p:txBody>
      </p:sp>
      <p:sp>
        <p:nvSpPr>
          <p:cNvPr id="4" name="Rectangle 3"/>
          <p:cNvSpPr/>
          <p:nvPr/>
        </p:nvSpPr>
        <p:spPr>
          <a:xfrm>
            <a:off x="2438400" y="152401"/>
            <a:ext cx="5257800" cy="1323439"/>
          </a:xfrm>
          <a:prstGeom prst="rect">
            <a:avLst/>
          </a:prstGeom>
        </p:spPr>
        <p:txBody>
          <a:bodyPr wrap="square">
            <a:spAutoFit/>
          </a:bodyPr>
          <a:lstStyle/>
          <a:p>
            <a:r>
              <a:rPr lang="en-US" sz="2000" b="1" dirty="0" smtClean="0"/>
              <a:t>Brief source term description for the single realizations selected from MELCOR analyses for the aleatory weather uncertainty analyses</a:t>
            </a:r>
            <a:endParaRPr lang="en-US" sz="2200" b="1" dirty="0"/>
          </a:p>
        </p:txBody>
      </p:sp>
      <p:graphicFrame>
        <p:nvGraphicFramePr>
          <p:cNvPr id="6" name="Table 5"/>
          <p:cNvGraphicFramePr>
            <a:graphicFrameLocks noGrp="1"/>
          </p:cNvGraphicFramePr>
          <p:nvPr>
            <p:extLst>
              <p:ext uri="{D42A27DB-BD31-4B8C-83A1-F6EECF244321}">
                <p14:modId xmlns:p14="http://schemas.microsoft.com/office/powerpoint/2010/main" val="700975687"/>
              </p:ext>
            </p:extLst>
          </p:nvPr>
        </p:nvGraphicFramePr>
        <p:xfrm>
          <a:off x="457200" y="2436876"/>
          <a:ext cx="8229599" cy="3049524"/>
        </p:xfrm>
        <a:graphic>
          <a:graphicData uri="http://schemas.openxmlformats.org/drawingml/2006/table">
            <a:tbl>
              <a:tblPr/>
              <a:tblGrid>
                <a:gridCol w="1143000"/>
                <a:gridCol w="762000"/>
                <a:gridCol w="685800"/>
                <a:gridCol w="685800"/>
                <a:gridCol w="762000"/>
                <a:gridCol w="685800"/>
                <a:gridCol w="457200"/>
                <a:gridCol w="685800"/>
                <a:gridCol w="685800"/>
                <a:gridCol w="413482"/>
                <a:gridCol w="667591"/>
                <a:gridCol w="595326"/>
              </a:tblGrid>
              <a:tr h="800342">
                <a:tc rowSpan="2">
                  <a:txBody>
                    <a:bodyPr/>
                    <a:lstStyle/>
                    <a:p>
                      <a:pPr marL="0" marR="0" algn="ctr">
                        <a:lnSpc>
                          <a:spcPct val="115000"/>
                        </a:lnSpc>
                        <a:spcBef>
                          <a:spcPts val="0"/>
                        </a:spcBef>
                        <a:spcAft>
                          <a:spcPts val="0"/>
                        </a:spcAft>
                      </a:pPr>
                      <a:r>
                        <a:rPr lang="en-US" sz="2000" b="1" dirty="0">
                          <a:latin typeface="Times New Roman"/>
                          <a:ea typeface="Times New Roman"/>
                          <a:cs typeface="Times New Roman"/>
                        </a:rPr>
                        <a:t>Scenario</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marL="0" marR="0" algn="ctr">
                        <a:lnSpc>
                          <a:spcPct val="115000"/>
                        </a:lnSpc>
                        <a:spcBef>
                          <a:spcPts val="0"/>
                        </a:spcBef>
                        <a:spcAft>
                          <a:spcPts val="0"/>
                        </a:spcAft>
                      </a:pPr>
                      <a:r>
                        <a:rPr lang="en-US" sz="2000" b="1" dirty="0">
                          <a:latin typeface="Times New Roman"/>
                          <a:ea typeface="Times New Roman"/>
                          <a:cs typeface="Times New Roman"/>
                        </a:rPr>
                        <a:t>Integral Release Fractions by Chemical Group</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latin typeface="Times New Roman"/>
                          <a:ea typeface="Times New Roman"/>
                          <a:cs typeface="Times New Roman"/>
                        </a:rPr>
                        <a:t>Atmospheric Release Timing</a:t>
                      </a:r>
                      <a:endParaRPr lang="en-US" sz="16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533561">
                <a:tc vMerge="1">
                  <a:txBody>
                    <a:bodyPr/>
                    <a:lstStyle/>
                    <a:p>
                      <a:endParaRPr lang="en-US"/>
                    </a:p>
                  </a:txBody>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Xe</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Cs</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Ba</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I</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Te</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600" b="1" dirty="0">
                          <a:latin typeface="Times New Roman"/>
                          <a:ea typeface="Times New Roman"/>
                          <a:cs typeface="Times New Roman"/>
                        </a:rPr>
                        <a:t>Ru</a:t>
                      </a:r>
                      <a:endParaRPr lang="en-US" sz="16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Mo</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2000" b="1" dirty="0">
                          <a:latin typeface="Times New Roman"/>
                          <a:ea typeface="Times New Roman"/>
                          <a:cs typeface="Times New Roman"/>
                        </a:rPr>
                        <a:t>Ce</a:t>
                      </a:r>
                      <a:endParaRPr lang="en-US" sz="20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La</a:t>
                      </a:r>
                      <a:endParaRPr lang="en-US" sz="18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Start (hr)</a:t>
                      </a:r>
                      <a:endParaRPr lang="en-US" sz="18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End (hr)</a:t>
                      </a:r>
                      <a:endParaRPr lang="en-US" sz="1800" b="1" dirty="0">
                        <a:latin typeface="Arial Bol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00342">
                <a:tc>
                  <a:txBody>
                    <a:bodyPr/>
                    <a:lstStyle/>
                    <a:p>
                      <a:pPr marL="0" marR="0" algn="just">
                        <a:lnSpc>
                          <a:spcPct val="115000"/>
                        </a:lnSpc>
                        <a:spcBef>
                          <a:spcPts val="0"/>
                        </a:spcBef>
                        <a:spcAft>
                          <a:spcPts val="0"/>
                        </a:spcAft>
                      </a:pPr>
                      <a:r>
                        <a:rPr lang="en-US" sz="1800" b="1" dirty="0">
                          <a:latin typeface="Times New Roman"/>
                          <a:ea typeface="Times New Roman"/>
                          <a:cs typeface="Times New Roman"/>
                        </a:rPr>
                        <a:t>SOARCA UA Base Case</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0.981</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0.005</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0.010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0.025</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0.019</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19.9</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48</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478">
                <a:tc>
                  <a:txBody>
                    <a:bodyPr/>
                    <a:lstStyle/>
                    <a:p>
                      <a:pPr marL="0" marR="0" algn="just">
                        <a:lnSpc>
                          <a:spcPct val="115000"/>
                        </a:lnSpc>
                        <a:spcBef>
                          <a:spcPts val="0"/>
                        </a:spcBef>
                        <a:spcAft>
                          <a:spcPts val="0"/>
                        </a:spcAft>
                      </a:pPr>
                      <a:r>
                        <a:rPr lang="en-US" sz="1800" b="1" dirty="0">
                          <a:latin typeface="Times New Roman"/>
                          <a:ea typeface="Times New Roman"/>
                          <a:cs typeface="Times New Roman"/>
                        </a:rPr>
                        <a:t>RLZ062</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0.995</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0.055</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0.014</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0.104</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0.089</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0.012</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13.6</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48</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04478">
                <a:tc>
                  <a:txBody>
                    <a:bodyPr/>
                    <a:lstStyle/>
                    <a:p>
                      <a:pPr marL="0" marR="0" algn="just">
                        <a:lnSpc>
                          <a:spcPct val="115000"/>
                        </a:lnSpc>
                        <a:spcBef>
                          <a:spcPts val="0"/>
                        </a:spcBef>
                        <a:spcAft>
                          <a:spcPts val="0"/>
                        </a:spcAft>
                      </a:pPr>
                      <a:r>
                        <a:rPr lang="en-US" sz="1800" b="1" dirty="0">
                          <a:latin typeface="Times New Roman"/>
                          <a:ea typeface="Times New Roman"/>
                          <a:cs typeface="Times New Roman"/>
                        </a:rPr>
                        <a:t>RLZ170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0.985</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0.020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0.022</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0.031</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0.027</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0.001</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0</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16.6</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48</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31</a:t>
            </a:fld>
            <a:endParaRPr lang="en-US" dirty="0"/>
          </a:p>
        </p:txBody>
      </p:sp>
      <p:sp>
        <p:nvSpPr>
          <p:cNvPr id="5" name="Title 1"/>
          <p:cNvSpPr>
            <a:spLocks noGrp="1"/>
          </p:cNvSpPr>
          <p:nvPr>
            <p:ph type="title"/>
          </p:nvPr>
        </p:nvSpPr>
        <p:spPr>
          <a:xfrm>
            <a:off x="2438400" y="152400"/>
            <a:ext cx="5715000" cy="533400"/>
          </a:xfrm>
        </p:spPr>
        <p:txBody>
          <a:bodyPr/>
          <a:lstStyle/>
          <a:p>
            <a:r>
              <a:rPr lang="en-US" sz="1800" dirty="0" smtClean="0"/>
              <a:t>CCDFs of conditional, mean, individual LCF risk (per event) within the 10‑mile circular area for aleatory weather uncertainty, the epistemic uncertainty analysis</a:t>
            </a:r>
            <a:endParaRPr lang="en-US" sz="1800" dirty="0"/>
          </a:p>
        </p:txBody>
      </p:sp>
      <p:pic>
        <p:nvPicPr>
          <p:cNvPr id="6" name="Picture 5"/>
          <p:cNvPicPr/>
          <p:nvPr/>
        </p:nvPicPr>
        <p:blipFill rotWithShape="1">
          <a:blip r:embed="rId2" cstate="print">
            <a:extLst>
              <a:ext uri="{28A0092B-C50C-407E-A947-70E740481C1C}">
                <a14:useLocalDpi xmlns:a14="http://schemas.microsoft.com/office/drawing/2010/main" val="0"/>
              </a:ext>
            </a:extLst>
          </a:blip>
          <a:srcRect t="2934" r="1971"/>
          <a:stretch/>
        </p:blipFill>
        <p:spPr bwMode="auto">
          <a:xfrm>
            <a:off x="685800" y="1524000"/>
            <a:ext cx="7543800" cy="4724400"/>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1935706" y="4303693"/>
            <a:ext cx="2712493" cy="954107"/>
          </a:xfrm>
          <a:prstGeom prst="rect">
            <a:avLst/>
          </a:prstGeom>
          <a:solidFill>
            <a:schemeClr val="accent3"/>
          </a:solidFill>
          <a:ln>
            <a:solidFill>
              <a:schemeClr val="bg2"/>
            </a:solidFill>
          </a:ln>
        </p:spPr>
        <p:txBody>
          <a:bodyPr wrap="square" rtlCol="0">
            <a:spAutoFit/>
          </a:bodyPr>
          <a:lstStyle/>
          <a:p>
            <a:r>
              <a:rPr lang="en-US" sz="1400" b="1" dirty="0" smtClean="0">
                <a:solidFill>
                  <a:srgbClr val="006600"/>
                </a:solidFill>
              </a:rPr>
              <a:t>— Base Case Weather</a:t>
            </a:r>
          </a:p>
          <a:p>
            <a:r>
              <a:rPr lang="en-US" sz="1400" b="1" dirty="0">
                <a:solidFill>
                  <a:srgbClr val="005FA6"/>
                </a:solidFill>
              </a:rPr>
              <a:t>— </a:t>
            </a:r>
            <a:r>
              <a:rPr lang="en-US" sz="1400" b="1" dirty="0" smtClean="0">
                <a:solidFill>
                  <a:srgbClr val="005FA6"/>
                </a:solidFill>
              </a:rPr>
              <a:t>Rlz062 Weather</a:t>
            </a:r>
          </a:p>
          <a:p>
            <a:r>
              <a:rPr lang="en-US" sz="1400" b="1" dirty="0">
                <a:solidFill>
                  <a:srgbClr val="FF0000"/>
                </a:solidFill>
              </a:rPr>
              <a:t>— </a:t>
            </a:r>
            <a:r>
              <a:rPr lang="en-US" sz="1400" b="1" dirty="0" smtClean="0">
                <a:solidFill>
                  <a:srgbClr val="FF0000"/>
                </a:solidFill>
              </a:rPr>
              <a:t>Rlz170 Weather</a:t>
            </a:r>
          </a:p>
          <a:p>
            <a:r>
              <a:rPr lang="en-US" sz="1400" b="1" dirty="0">
                <a:solidFill>
                  <a:srgbClr val="CC0066"/>
                </a:solidFill>
              </a:rPr>
              <a:t>— </a:t>
            </a:r>
            <a:r>
              <a:rPr lang="en-US" sz="1400" b="1" dirty="0" smtClean="0">
                <a:solidFill>
                  <a:srgbClr val="CC0066"/>
                </a:solidFill>
              </a:rPr>
              <a:t>Epistemic Uncertainty</a:t>
            </a:r>
            <a:endParaRPr lang="en-US" sz="1400" b="1" dirty="0">
              <a:solidFill>
                <a:srgbClr val="CC0066"/>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32</a:t>
            </a:fld>
            <a:endParaRPr lang="en-US" dirty="0"/>
          </a:p>
        </p:txBody>
      </p:sp>
      <p:sp>
        <p:nvSpPr>
          <p:cNvPr id="5" name="Title 1"/>
          <p:cNvSpPr>
            <a:spLocks noGrp="1"/>
          </p:cNvSpPr>
          <p:nvPr>
            <p:ph type="title"/>
          </p:nvPr>
        </p:nvSpPr>
        <p:spPr>
          <a:xfrm>
            <a:off x="2438400" y="152400"/>
            <a:ext cx="5715000" cy="533400"/>
          </a:xfrm>
        </p:spPr>
        <p:txBody>
          <a:bodyPr/>
          <a:lstStyle/>
          <a:p>
            <a:r>
              <a:rPr lang="en-US" sz="1800" dirty="0" smtClean="0"/>
              <a:t>CCDFs of conditional, mean, individual LCF risk (per event) within the 50‑mile circular area for aleatory weather uncertainty, and the epistemic uncertainty analysis</a:t>
            </a:r>
            <a:endParaRPr lang="en-US" sz="1800" dirty="0"/>
          </a:p>
        </p:txBody>
      </p:sp>
      <p:pic>
        <p:nvPicPr>
          <p:cNvPr id="7" name="Picture 6"/>
          <p:cNvPicPr/>
          <p:nvPr/>
        </p:nvPicPr>
        <p:blipFill rotWithShape="1">
          <a:blip r:embed="rId2" cstate="print">
            <a:extLst>
              <a:ext uri="{28A0092B-C50C-407E-A947-70E740481C1C}">
                <a14:useLocalDpi xmlns:a14="http://schemas.microsoft.com/office/drawing/2010/main" val="0"/>
              </a:ext>
            </a:extLst>
          </a:blip>
          <a:srcRect t="3668"/>
          <a:stretch/>
        </p:blipFill>
        <p:spPr bwMode="auto">
          <a:xfrm>
            <a:off x="685800" y="1600200"/>
            <a:ext cx="8077200" cy="4648200"/>
          </a:xfrm>
          <a:prstGeom prst="rect">
            <a:avLst/>
          </a:prstGeom>
          <a:ln>
            <a:noFill/>
          </a:ln>
          <a:extLst>
            <a:ext uri="{53640926-AAD7-44D8-BBD7-CCE9431645EC}">
              <a14:shadowObscured xmlns:a14="http://schemas.microsoft.com/office/drawing/2010/main"/>
            </a:ext>
          </a:extLst>
        </p:spPr>
      </p:pic>
      <p:sp>
        <p:nvSpPr>
          <p:cNvPr id="6" name="TextBox 5"/>
          <p:cNvSpPr txBox="1"/>
          <p:nvPr/>
        </p:nvSpPr>
        <p:spPr>
          <a:xfrm>
            <a:off x="2392907" y="4419600"/>
            <a:ext cx="2712493" cy="954107"/>
          </a:xfrm>
          <a:prstGeom prst="rect">
            <a:avLst/>
          </a:prstGeom>
          <a:solidFill>
            <a:schemeClr val="accent3"/>
          </a:solidFill>
          <a:ln>
            <a:solidFill>
              <a:schemeClr val="bg2"/>
            </a:solidFill>
          </a:ln>
        </p:spPr>
        <p:txBody>
          <a:bodyPr wrap="square" rtlCol="0">
            <a:spAutoFit/>
          </a:bodyPr>
          <a:lstStyle/>
          <a:p>
            <a:r>
              <a:rPr lang="en-US" sz="1400" b="1" dirty="0" smtClean="0">
                <a:solidFill>
                  <a:srgbClr val="006600"/>
                </a:solidFill>
              </a:rPr>
              <a:t>— Base Case Weather</a:t>
            </a:r>
          </a:p>
          <a:p>
            <a:r>
              <a:rPr lang="en-US" sz="1400" b="1" dirty="0">
                <a:solidFill>
                  <a:srgbClr val="005FA6"/>
                </a:solidFill>
              </a:rPr>
              <a:t>— </a:t>
            </a:r>
            <a:r>
              <a:rPr lang="en-US" sz="1400" b="1" dirty="0" smtClean="0">
                <a:solidFill>
                  <a:srgbClr val="005FA6"/>
                </a:solidFill>
              </a:rPr>
              <a:t>Rlz062 Weather</a:t>
            </a:r>
          </a:p>
          <a:p>
            <a:r>
              <a:rPr lang="en-US" sz="1400" b="1" dirty="0">
                <a:solidFill>
                  <a:srgbClr val="FF0000"/>
                </a:solidFill>
              </a:rPr>
              <a:t>— </a:t>
            </a:r>
            <a:r>
              <a:rPr lang="en-US" sz="1400" b="1" dirty="0" smtClean="0">
                <a:solidFill>
                  <a:srgbClr val="FF0000"/>
                </a:solidFill>
              </a:rPr>
              <a:t>Rlz170 Weather</a:t>
            </a:r>
          </a:p>
          <a:p>
            <a:r>
              <a:rPr lang="en-US" sz="1400" b="1" dirty="0">
                <a:solidFill>
                  <a:srgbClr val="CC0066"/>
                </a:solidFill>
              </a:rPr>
              <a:t>— </a:t>
            </a:r>
            <a:r>
              <a:rPr lang="en-US" sz="1400" b="1" dirty="0" smtClean="0">
                <a:solidFill>
                  <a:srgbClr val="CC0066"/>
                </a:solidFill>
              </a:rPr>
              <a:t>Epistemic Uncertainty</a:t>
            </a:r>
            <a:endParaRPr lang="en-US" sz="1400" b="1" dirty="0">
              <a:solidFill>
                <a:srgbClr val="CC0066"/>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4600" y="228600"/>
            <a:ext cx="6324600" cy="609600"/>
          </a:xfrm>
        </p:spPr>
        <p:txBody>
          <a:bodyPr/>
          <a:lstStyle/>
          <a:p>
            <a:r>
              <a:rPr lang="en-US" sz="3200" dirty="0"/>
              <a:t>Relative Contributions of </a:t>
            </a:r>
            <a:r>
              <a:rPr lang="en-US" sz="3200" dirty="0" smtClean="0"/>
              <a:t>Different Sources of Uncertainties</a:t>
            </a:r>
            <a:endParaRPr lang="en-US" sz="3400" dirty="0"/>
          </a:p>
        </p:txBody>
      </p:sp>
      <p:sp>
        <p:nvSpPr>
          <p:cNvPr id="5" name="Content Placeholder 4"/>
          <p:cNvSpPr>
            <a:spLocks noGrp="1"/>
          </p:cNvSpPr>
          <p:nvPr>
            <p:ph idx="1"/>
          </p:nvPr>
        </p:nvSpPr>
        <p:spPr>
          <a:xfrm>
            <a:off x="609600" y="1981200"/>
            <a:ext cx="8001000" cy="4495800"/>
          </a:xfrm>
        </p:spPr>
        <p:txBody>
          <a:bodyPr/>
          <a:lstStyle/>
          <a:p>
            <a:pPr marL="0" indent="0">
              <a:buNone/>
            </a:pPr>
            <a:r>
              <a:rPr lang="en-US" sz="2800" dirty="0" smtClean="0"/>
              <a:t>Uncertainty in LCF risk stems from:</a:t>
            </a:r>
          </a:p>
          <a:p>
            <a:r>
              <a:rPr lang="en-US" sz="2800" dirty="0" smtClean="0"/>
              <a:t>Epistemic uncertainty in source term analysis, from uncertain MELCOR parameters</a:t>
            </a:r>
          </a:p>
          <a:p>
            <a:r>
              <a:rPr lang="en-US" sz="2800" dirty="0" smtClean="0"/>
              <a:t>Aleatory uncertainty due to unknowable weather conditions</a:t>
            </a:r>
          </a:p>
          <a:p>
            <a:r>
              <a:rPr lang="en-US" sz="2800" dirty="0" smtClean="0"/>
              <a:t>Epistemic uncertainty in off-site consequence analysis, from uncertain MACCS parameters</a:t>
            </a:r>
            <a:endParaRPr lang="en-US" sz="2800" dirty="0"/>
          </a:p>
        </p:txBody>
      </p:sp>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33</a:t>
            </a:fld>
            <a:endParaRPr lang="en-US" dirty="0"/>
          </a:p>
        </p:txBody>
      </p:sp>
    </p:spTree>
    <p:extLst>
      <p:ext uri="{BB962C8B-B14F-4D97-AF65-F5344CB8AC3E}">
        <p14:creationId xmlns:p14="http://schemas.microsoft.com/office/powerpoint/2010/main" val="23498919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152400"/>
            <a:ext cx="5867400" cy="838200"/>
          </a:xfrm>
        </p:spPr>
        <p:txBody>
          <a:bodyPr/>
          <a:lstStyle/>
          <a:p>
            <a:r>
              <a:rPr lang="en-US" sz="2400" dirty="0" smtClean="0"/>
              <a:t>Conditional Mean, Individual LCF Risk (per Event) for 865 Source Terms and Fixed MACCS Inputs </a:t>
            </a:r>
            <a:endParaRPr lang="en-US" sz="2400" dirty="0"/>
          </a:p>
        </p:txBody>
      </p:sp>
      <p:sp>
        <p:nvSpPr>
          <p:cNvPr id="2" name="Slide Number Placeholder 1"/>
          <p:cNvSpPr>
            <a:spLocks noGrp="1"/>
          </p:cNvSpPr>
          <p:nvPr>
            <p:ph type="sldNum" sz="quarter" idx="10"/>
          </p:nvPr>
        </p:nvSpPr>
        <p:spPr/>
        <p:txBody>
          <a:bodyPr/>
          <a:lstStyle/>
          <a:p>
            <a:pPr>
              <a:defRPr/>
            </a:pPr>
            <a:fld id="{5A74D186-6BA0-4139-97AF-140F0B1A1362}" type="slidenum">
              <a:rPr lang="en-US" smtClean="0">
                <a:solidFill>
                  <a:srgbClr val="000000"/>
                </a:solidFill>
              </a:rPr>
              <a:pPr>
                <a:defRPr/>
              </a:pPr>
              <a:t>34</a:t>
            </a:fld>
            <a:endParaRPr lang="en-US" dirty="0">
              <a:solidFill>
                <a:srgbClr val="000000"/>
              </a:solidFill>
            </a:endParaRPr>
          </a:p>
        </p:txBody>
      </p:sp>
      <p:sp>
        <p:nvSpPr>
          <p:cNvPr id="6" name="TextBox 5"/>
          <p:cNvSpPr txBox="1"/>
          <p:nvPr/>
        </p:nvSpPr>
        <p:spPr>
          <a:xfrm>
            <a:off x="2819400" y="6172200"/>
            <a:ext cx="3441968" cy="369332"/>
          </a:xfrm>
          <a:prstGeom prst="rect">
            <a:avLst/>
          </a:prstGeom>
          <a:noFill/>
        </p:spPr>
        <p:txBody>
          <a:bodyPr wrap="none" rtlCol="0">
            <a:spAutoFit/>
          </a:bodyPr>
          <a:lstStyle/>
          <a:p>
            <a:r>
              <a:rPr lang="en-US" sz="1800" b="1" dirty="0" smtClean="0">
                <a:solidFill>
                  <a:srgbClr val="000000"/>
                </a:solidFill>
              </a:rPr>
              <a:t>Individual LCF Risk per Event</a:t>
            </a:r>
            <a:endParaRPr lang="en-US" sz="1800" b="1" dirty="0">
              <a:solidFill>
                <a:srgbClr val="000000"/>
              </a:solidFill>
            </a:endParaRPr>
          </a:p>
        </p:txBody>
      </p:sp>
      <p:sp>
        <p:nvSpPr>
          <p:cNvPr id="9" name="TextBox 8"/>
          <p:cNvSpPr txBox="1"/>
          <p:nvPr/>
        </p:nvSpPr>
        <p:spPr>
          <a:xfrm rot="16200000">
            <a:off x="-226116" y="3636005"/>
            <a:ext cx="1118921" cy="400110"/>
          </a:xfrm>
          <a:prstGeom prst="rect">
            <a:avLst/>
          </a:prstGeom>
          <a:noFill/>
        </p:spPr>
        <p:txBody>
          <a:bodyPr wrap="square" rtlCol="0">
            <a:spAutoFit/>
          </a:bodyPr>
          <a:lstStyle/>
          <a:p>
            <a:r>
              <a:rPr lang="en-US" sz="2000" b="1" dirty="0" smtClean="0">
                <a:solidFill>
                  <a:srgbClr val="000000"/>
                </a:solidFill>
              </a:rPr>
              <a:t>CCDF</a:t>
            </a:r>
            <a:endParaRPr lang="en-US" sz="2000" b="1" dirty="0">
              <a:solidFill>
                <a:srgbClr val="000000"/>
              </a:solidFill>
            </a:endParaRPr>
          </a:p>
        </p:txBody>
      </p:sp>
      <p:graphicFrame>
        <p:nvGraphicFramePr>
          <p:cNvPr id="7" name="Chart 6"/>
          <p:cNvGraphicFramePr/>
          <p:nvPr/>
        </p:nvGraphicFramePr>
        <p:xfrm>
          <a:off x="762000" y="1219200"/>
          <a:ext cx="7848600" cy="4876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814958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4600" y="152400"/>
            <a:ext cx="5638800" cy="685800"/>
          </a:xfrm>
        </p:spPr>
        <p:txBody>
          <a:bodyPr/>
          <a:lstStyle/>
          <a:p>
            <a:r>
              <a:rPr lang="en-US" sz="2200" dirty="0" smtClean="0"/>
              <a:t>Conditional Individual LCF Risk (per Event) CCDFs for Combined Aleatory and Epistemic Uncertainty and Epistemic Uncertainty with Aleatory Means</a:t>
            </a:r>
            <a:endParaRPr lang="en-US" sz="2200" dirty="0"/>
          </a:p>
        </p:txBody>
      </p:sp>
      <p:sp>
        <p:nvSpPr>
          <p:cNvPr id="2" name="Slide Number Placeholder 1"/>
          <p:cNvSpPr>
            <a:spLocks noGrp="1"/>
          </p:cNvSpPr>
          <p:nvPr>
            <p:ph type="sldNum" sz="quarter" idx="10"/>
          </p:nvPr>
        </p:nvSpPr>
        <p:spPr/>
        <p:txBody>
          <a:bodyPr/>
          <a:lstStyle/>
          <a:p>
            <a:pPr>
              <a:defRPr/>
            </a:pPr>
            <a:fld id="{5A74D186-6BA0-4139-97AF-140F0B1A1362}" type="slidenum">
              <a:rPr lang="en-US" smtClean="0">
                <a:solidFill>
                  <a:srgbClr val="000000"/>
                </a:solidFill>
              </a:rPr>
              <a:pPr>
                <a:defRPr/>
              </a:pPr>
              <a:t>35</a:t>
            </a:fld>
            <a:endParaRPr lang="en-US" dirty="0">
              <a:solidFill>
                <a:srgbClr val="000000"/>
              </a:solidFill>
            </a:endParaRPr>
          </a:p>
        </p:txBody>
      </p:sp>
      <p:sp>
        <p:nvSpPr>
          <p:cNvPr id="6" name="TextBox 5"/>
          <p:cNvSpPr txBox="1"/>
          <p:nvPr/>
        </p:nvSpPr>
        <p:spPr>
          <a:xfrm>
            <a:off x="3352800" y="6248400"/>
            <a:ext cx="2326278" cy="369332"/>
          </a:xfrm>
          <a:prstGeom prst="rect">
            <a:avLst/>
          </a:prstGeom>
          <a:noFill/>
        </p:spPr>
        <p:txBody>
          <a:bodyPr wrap="none" rtlCol="0">
            <a:spAutoFit/>
          </a:bodyPr>
          <a:lstStyle/>
          <a:p>
            <a:r>
              <a:rPr lang="en-US" sz="1800" b="1" dirty="0" smtClean="0">
                <a:solidFill>
                  <a:srgbClr val="000000"/>
                </a:solidFill>
              </a:rPr>
              <a:t>Individual LCF Risk</a:t>
            </a:r>
            <a:endParaRPr lang="en-US" sz="1800" b="1" dirty="0">
              <a:solidFill>
                <a:srgbClr val="000000"/>
              </a:solidFill>
            </a:endParaRPr>
          </a:p>
        </p:txBody>
      </p:sp>
      <p:graphicFrame>
        <p:nvGraphicFramePr>
          <p:cNvPr id="7" name="Chart 6"/>
          <p:cNvGraphicFramePr/>
          <p:nvPr/>
        </p:nvGraphicFramePr>
        <p:xfrm>
          <a:off x="609600" y="1828800"/>
          <a:ext cx="78486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rot="16200000">
            <a:off x="-226116" y="3636005"/>
            <a:ext cx="1118921" cy="400110"/>
          </a:xfrm>
          <a:prstGeom prst="rect">
            <a:avLst/>
          </a:prstGeom>
          <a:noFill/>
        </p:spPr>
        <p:txBody>
          <a:bodyPr wrap="square" rtlCol="0">
            <a:spAutoFit/>
          </a:bodyPr>
          <a:lstStyle/>
          <a:p>
            <a:r>
              <a:rPr lang="en-US" sz="2000" b="1" dirty="0" smtClean="0">
                <a:solidFill>
                  <a:srgbClr val="000000"/>
                </a:solidFill>
              </a:rPr>
              <a:t>CCDF</a:t>
            </a:r>
            <a:endParaRPr lang="en-US" sz="2000" b="1" dirty="0">
              <a:solidFill>
                <a:srgbClr val="000000"/>
              </a:solidFill>
            </a:endParaRPr>
          </a:p>
        </p:txBody>
      </p:sp>
    </p:spTree>
    <p:extLst>
      <p:ext uri="{BB962C8B-B14F-4D97-AF65-F5344CB8AC3E}">
        <p14:creationId xmlns:p14="http://schemas.microsoft.com/office/powerpoint/2010/main" val="24078722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09800" y="381000"/>
            <a:ext cx="5943600" cy="914400"/>
          </a:xfrm>
        </p:spPr>
        <p:txBody>
          <a:bodyPr/>
          <a:lstStyle/>
          <a:p>
            <a:r>
              <a:rPr lang="en-US" sz="3200" dirty="0" smtClean="0"/>
              <a:t>Other Content in UA Report</a:t>
            </a:r>
            <a:endParaRPr lang="en-US" sz="3200" dirty="0"/>
          </a:p>
        </p:txBody>
      </p:sp>
      <p:sp>
        <p:nvSpPr>
          <p:cNvPr id="5" name="Content Placeholder 4"/>
          <p:cNvSpPr>
            <a:spLocks noGrp="1"/>
          </p:cNvSpPr>
          <p:nvPr>
            <p:ph idx="1"/>
          </p:nvPr>
        </p:nvSpPr>
        <p:spPr>
          <a:xfrm>
            <a:off x="609600" y="1143000"/>
            <a:ext cx="8001000" cy="5257800"/>
          </a:xfrm>
        </p:spPr>
        <p:txBody>
          <a:bodyPr/>
          <a:lstStyle/>
          <a:p>
            <a:r>
              <a:rPr lang="en-US" sz="2800" dirty="0" smtClean="0"/>
              <a:t>Separate sensitivity analyses for lower-head penetration failures, operator action timing (manual depressurization), habitability criterion</a:t>
            </a:r>
          </a:p>
          <a:p>
            <a:r>
              <a:rPr lang="en-US" sz="2800" dirty="0" smtClean="0"/>
              <a:t>Hydrogen generation insights</a:t>
            </a:r>
          </a:p>
          <a:p>
            <a:r>
              <a:rPr lang="en-US" sz="2800" dirty="0" smtClean="0"/>
              <a:t>Fukushima comparison</a:t>
            </a:r>
          </a:p>
          <a:p>
            <a:r>
              <a:rPr lang="en-US" sz="2800" dirty="0" smtClean="0"/>
              <a:t>Stability analysis for results, statistical convergence</a:t>
            </a:r>
          </a:p>
          <a:p>
            <a:r>
              <a:rPr lang="en-US" sz="2800" dirty="0" smtClean="0"/>
              <a:t>Probabilistic analysis methodology</a:t>
            </a:r>
          </a:p>
          <a:p>
            <a:r>
              <a:rPr lang="en-US" sz="2800" dirty="0" smtClean="0"/>
              <a:t>MELCOR version changes since best-estimate analysis was complete, and their effects</a:t>
            </a:r>
          </a:p>
          <a:p>
            <a:r>
              <a:rPr lang="en-US" sz="2800" dirty="0" smtClean="0"/>
              <a:t>Peer review &amp; ACRS comment resolution</a:t>
            </a:r>
            <a:endParaRPr lang="en-US" sz="2800" dirty="0"/>
          </a:p>
        </p:txBody>
      </p:sp>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38600" y="457200"/>
            <a:ext cx="4114800" cy="609600"/>
          </a:xfrm>
        </p:spPr>
        <p:txBody>
          <a:bodyPr/>
          <a:lstStyle/>
          <a:p>
            <a:r>
              <a:rPr lang="en-US" dirty="0" smtClean="0"/>
              <a:t>Status</a:t>
            </a:r>
            <a:endParaRPr lang="en-US" dirty="0"/>
          </a:p>
        </p:txBody>
      </p:sp>
      <p:sp>
        <p:nvSpPr>
          <p:cNvPr id="5" name="Content Placeholder 4"/>
          <p:cNvSpPr>
            <a:spLocks noGrp="1"/>
          </p:cNvSpPr>
          <p:nvPr>
            <p:ph idx="1"/>
          </p:nvPr>
        </p:nvSpPr>
        <p:spPr>
          <a:xfrm>
            <a:off x="609600" y="1295400"/>
            <a:ext cx="8001000" cy="4953000"/>
          </a:xfrm>
        </p:spPr>
        <p:txBody>
          <a:bodyPr/>
          <a:lstStyle/>
          <a:p>
            <a:pPr>
              <a:spcAft>
                <a:spcPts val="1200"/>
              </a:spcAft>
            </a:pPr>
            <a:r>
              <a:rPr lang="en-US" sz="2800" dirty="0" smtClean="0"/>
              <a:t>April 2013 draft of NUREG/CR-7155, documenting the SOARCA Peach Bottom Uncertainty Analysis, publicly available in ADAMS</a:t>
            </a:r>
            <a:endParaRPr lang="en-US" sz="2800" dirty="0"/>
          </a:p>
          <a:p>
            <a:pPr>
              <a:spcAft>
                <a:spcPts val="1200"/>
              </a:spcAft>
            </a:pPr>
            <a:r>
              <a:rPr lang="en-US" sz="2800" dirty="0" smtClean="0"/>
              <a:t>Currently addressing comments from NRC offices and the ACRS</a:t>
            </a:r>
          </a:p>
          <a:p>
            <a:pPr>
              <a:spcAft>
                <a:spcPts val="1200"/>
              </a:spcAft>
            </a:pPr>
            <a:r>
              <a:rPr lang="en-US" sz="2800" dirty="0" smtClean="0"/>
              <a:t>Publication of the final NUREG/CR-7155 report planned in 2014</a:t>
            </a:r>
          </a:p>
        </p:txBody>
      </p:sp>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09800"/>
            <a:ext cx="7620000" cy="4267200"/>
          </a:xfrm>
        </p:spPr>
        <p:txBody>
          <a:bodyPr/>
          <a:lstStyle/>
          <a:p>
            <a:pPr>
              <a:buNone/>
            </a:pPr>
            <a:r>
              <a:rPr lang="en-US" dirty="0" smtClean="0"/>
              <a:t>  </a:t>
            </a:r>
            <a:r>
              <a:rPr lang="en-US" sz="4400" b="1" dirty="0" smtClean="0"/>
              <a:t>Questions and Comments</a:t>
            </a:r>
            <a:endParaRPr lang="en-US" sz="4400" b="1" dirty="0"/>
          </a:p>
        </p:txBody>
      </p:sp>
      <p:sp>
        <p:nvSpPr>
          <p:cNvPr id="4" name="Slide Number Placeholder 3"/>
          <p:cNvSpPr>
            <a:spLocks noGrp="1"/>
          </p:cNvSpPr>
          <p:nvPr>
            <p:ph type="sldNum" sz="quarter" idx="10"/>
          </p:nvPr>
        </p:nvSpPr>
        <p:spPr/>
        <p:txBody>
          <a:bodyPr/>
          <a:lstStyle/>
          <a:p>
            <a:pPr>
              <a:defRPr/>
            </a:pPr>
            <a:fld id="{0D4841C3-5E06-48A9-9977-58FF393E97D7}" type="slidenum">
              <a:rPr lang="en-US" smtClean="0"/>
              <a:pPr>
                <a:defRPr/>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22313" y="3124200"/>
            <a:ext cx="7772400" cy="1362075"/>
          </a:xfrm>
        </p:spPr>
        <p:txBody>
          <a:bodyPr/>
          <a:lstStyle/>
          <a:p>
            <a:pPr algn="ctr"/>
            <a:r>
              <a:rPr lang="en-US" dirty="0" smtClean="0"/>
              <a:t>Back-up slides</a:t>
            </a:r>
            <a:endParaRPr lang="en-US" dirty="0"/>
          </a:p>
        </p:txBody>
      </p:sp>
      <p:sp>
        <p:nvSpPr>
          <p:cNvPr id="4" name="Slide Number Placeholder 3"/>
          <p:cNvSpPr>
            <a:spLocks noGrp="1"/>
          </p:cNvSpPr>
          <p:nvPr>
            <p:ph type="sldNum" sz="quarter" idx="10"/>
          </p:nvPr>
        </p:nvSpPr>
        <p:spPr/>
        <p:txBody>
          <a:bodyPr/>
          <a:lstStyle/>
          <a:p>
            <a:pPr>
              <a:defRPr/>
            </a:pPr>
            <a:fld id="{0D4841C3-5E06-48A9-9977-58FF393E97D7}"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76200"/>
            <a:ext cx="5410200" cy="762000"/>
          </a:xfrm>
        </p:spPr>
        <p:txBody>
          <a:bodyPr>
            <a:normAutofit fontScale="90000"/>
          </a:bodyPr>
          <a:lstStyle/>
          <a:p>
            <a:pPr>
              <a:defRPr/>
            </a:pPr>
            <a:r>
              <a:rPr lang="en-US" dirty="0" smtClean="0"/>
              <a:t>      Background - </a:t>
            </a:r>
            <a:r>
              <a:rPr lang="en-US" dirty="0" smtClean="0">
                <a:cs typeface="Arial" pitchFamily="34" charset="0"/>
              </a:rPr>
              <a:t>Objectives of SOARCA</a:t>
            </a:r>
            <a:endParaRPr lang="en-US" dirty="0">
              <a:cs typeface="Arial" pitchFamily="34" charset="0"/>
            </a:endParaRPr>
          </a:p>
        </p:txBody>
      </p:sp>
      <p:sp>
        <p:nvSpPr>
          <p:cNvPr id="3" name="Content Placeholder 2"/>
          <p:cNvSpPr>
            <a:spLocks noGrp="1"/>
          </p:cNvSpPr>
          <p:nvPr>
            <p:ph idx="1"/>
          </p:nvPr>
        </p:nvSpPr>
        <p:spPr>
          <a:xfrm>
            <a:off x="457200" y="1371600"/>
            <a:ext cx="8229600" cy="4953000"/>
          </a:xfrm>
        </p:spPr>
        <p:txBody>
          <a:bodyPr>
            <a:normAutofit fontScale="85000" lnSpcReduction="20000"/>
          </a:bodyPr>
          <a:lstStyle/>
          <a:p>
            <a:pPr marL="0" indent="0">
              <a:buFontTx/>
              <a:buNone/>
              <a:defRPr/>
            </a:pPr>
            <a:endParaRPr lang="en-US" sz="3100" dirty="0" smtClean="0"/>
          </a:p>
          <a:p>
            <a:pPr marL="0" indent="0">
              <a:buFontTx/>
              <a:buNone/>
              <a:defRPr/>
            </a:pPr>
            <a:r>
              <a:rPr lang="en-US" sz="3100" dirty="0" smtClean="0">
                <a:cs typeface="Arial" pitchFamily="34" charset="0"/>
              </a:rPr>
              <a:t>Develop a body of knowledge on the realistic outcomes of severe reactor accidents</a:t>
            </a:r>
          </a:p>
          <a:p>
            <a:pPr lvl="1">
              <a:buFont typeface="Arial" pitchFamily="34" charset="0"/>
              <a:buChar char="•"/>
              <a:defRPr/>
            </a:pPr>
            <a:endParaRPr lang="en-US" sz="500" dirty="0" smtClean="0">
              <a:cs typeface="Arial" pitchFamily="34" charset="0"/>
            </a:endParaRPr>
          </a:p>
          <a:p>
            <a:pPr marL="576263" lvl="1" indent="-347663">
              <a:buFont typeface="Arial" pitchFamily="34" charset="0"/>
              <a:buChar char="•"/>
              <a:defRPr/>
            </a:pPr>
            <a:r>
              <a:rPr lang="en-US" dirty="0" smtClean="0">
                <a:cs typeface="Arial" pitchFamily="34" charset="0"/>
              </a:rPr>
              <a:t>Update the quantification of offsite consequences found in the 1982 Siting Study (NUREG/CR-2239)</a:t>
            </a:r>
          </a:p>
          <a:p>
            <a:pPr marL="576263" lvl="1" indent="-347663">
              <a:buFont typeface="Arial" pitchFamily="34" charset="0"/>
              <a:buChar char="•"/>
              <a:defRPr/>
            </a:pPr>
            <a:endParaRPr lang="en-US" sz="500" dirty="0" smtClean="0">
              <a:cs typeface="Arial" pitchFamily="34" charset="0"/>
            </a:endParaRPr>
          </a:p>
          <a:p>
            <a:pPr marL="576263" lvl="1" indent="-347663">
              <a:buFont typeface="Arial" pitchFamily="34" charset="0"/>
              <a:buChar char="•"/>
              <a:defRPr/>
            </a:pPr>
            <a:r>
              <a:rPr lang="en-US" dirty="0" smtClean="0">
                <a:cs typeface="Arial" pitchFamily="34" charset="0"/>
              </a:rPr>
              <a:t>Incorporate plant changes not reflected in earlier assessments</a:t>
            </a:r>
          </a:p>
          <a:p>
            <a:pPr marL="576263" lvl="1" indent="-347663">
              <a:buFont typeface="Arial" pitchFamily="34" charset="0"/>
              <a:buChar char="•"/>
              <a:defRPr/>
            </a:pPr>
            <a:endParaRPr lang="en-US" sz="300" dirty="0" smtClean="0">
              <a:cs typeface="Arial" pitchFamily="34" charset="0"/>
            </a:endParaRPr>
          </a:p>
          <a:p>
            <a:pPr marL="576263" lvl="1" indent="-347663">
              <a:buFont typeface="Arial" pitchFamily="34" charset="0"/>
              <a:buChar char="•"/>
              <a:defRPr/>
            </a:pPr>
            <a:r>
              <a:rPr lang="en-US" dirty="0" smtClean="0">
                <a:cs typeface="Arial" pitchFamily="34" charset="0"/>
              </a:rPr>
              <a:t>Evaluate potential benefits of recent security-related improvements – 10 CFR 50.54(hh)</a:t>
            </a:r>
          </a:p>
          <a:p>
            <a:pPr marL="576263" lvl="1" indent="-347663">
              <a:buFont typeface="Arial" pitchFamily="34" charset="0"/>
              <a:buChar char="•"/>
              <a:defRPr/>
            </a:pPr>
            <a:endParaRPr lang="en-US" sz="500" dirty="0" smtClean="0">
              <a:cs typeface="Arial" pitchFamily="34" charset="0"/>
            </a:endParaRPr>
          </a:p>
          <a:p>
            <a:pPr marL="576263" lvl="1" indent="-347663">
              <a:buFont typeface="Arial" pitchFamily="34" charset="0"/>
              <a:buChar char="•"/>
              <a:defRPr/>
            </a:pPr>
            <a:r>
              <a:rPr lang="en-US" dirty="0" smtClean="0">
                <a:cs typeface="Arial" pitchFamily="34" charset="0"/>
              </a:rPr>
              <a:t>Incorporate state-of-the-art modeling (MELCOR/MACCS)</a:t>
            </a:r>
          </a:p>
          <a:p>
            <a:pPr marL="576263" lvl="1" indent="-347663">
              <a:buFont typeface="Arial" pitchFamily="34" charset="0"/>
              <a:buChar char="•"/>
              <a:defRPr/>
            </a:pPr>
            <a:endParaRPr lang="en-US" sz="500" dirty="0" smtClean="0">
              <a:cs typeface="Arial" pitchFamily="34" charset="0"/>
            </a:endParaRPr>
          </a:p>
          <a:p>
            <a:pPr marL="576263" lvl="1" indent="-347663">
              <a:buFont typeface="Arial" pitchFamily="34" charset="0"/>
              <a:buChar char="•"/>
              <a:defRPr/>
            </a:pPr>
            <a:r>
              <a:rPr lang="en-US" dirty="0" smtClean="0">
                <a:cs typeface="Arial" pitchFamily="34" charset="0"/>
              </a:rPr>
              <a:t>Enable NRC to communicate severe accident aspects of nuclear safety to diverse stakeholders</a:t>
            </a:r>
          </a:p>
          <a:p>
            <a:pPr>
              <a:defRPr/>
            </a:pPr>
            <a:endParaRPr lang="en-US" dirty="0">
              <a:cs typeface="Arial" pitchFamily="34" charset="0"/>
            </a:endParaRPr>
          </a:p>
        </p:txBody>
      </p:sp>
      <p:sp>
        <p:nvSpPr>
          <p:cNvPr id="6148" name="Slide Number Placeholder 5"/>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fld id="{3960CF36-40D5-4B94-BDBC-EA88855DBA44}" type="slidenum">
              <a:rPr lang="en-US" altLang="en-US" sz="1400" smtClean="0"/>
              <a:pPr/>
              <a:t>4</a:t>
            </a:fld>
            <a:endParaRPr lang="en-US" altLang="en-US" sz="1400" dirty="0" smtClean="0"/>
          </a:p>
        </p:txBody>
      </p:sp>
    </p:spTree>
    <p:extLst>
      <p:ext uri="{BB962C8B-B14F-4D97-AF65-F5344CB8AC3E}">
        <p14:creationId xmlns:p14="http://schemas.microsoft.com/office/powerpoint/2010/main" val="32492397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2462213"/>
            <a:ext cx="7772400" cy="1500187"/>
          </a:xfrm>
        </p:spPr>
        <p:txBody>
          <a:bodyPr/>
          <a:lstStyle/>
          <a:p>
            <a:pPr algn="ctr"/>
            <a:r>
              <a:rPr lang="en-US" sz="3600" b="1" dirty="0" smtClean="0"/>
              <a:t>MELCOR Analysis:  Source Term Results and Insights on Most Influential Parameters</a:t>
            </a:r>
            <a:endParaRPr lang="en-US" sz="3600" b="1" dirty="0"/>
          </a:p>
        </p:txBody>
      </p:sp>
      <p:sp>
        <p:nvSpPr>
          <p:cNvPr id="4" name="Slide Number Placeholder 3"/>
          <p:cNvSpPr>
            <a:spLocks noGrp="1"/>
          </p:cNvSpPr>
          <p:nvPr>
            <p:ph type="sldNum" sz="quarter" idx="10"/>
          </p:nvPr>
        </p:nvSpPr>
        <p:spPr/>
        <p:txBody>
          <a:bodyPr/>
          <a:lstStyle/>
          <a:p>
            <a:pPr>
              <a:defRPr/>
            </a:pPr>
            <a:fld id="{5023E844-AF50-47DD-81F3-E39494B01613}" type="slidenum">
              <a:rPr lang="en-US" smtClean="0"/>
              <a:pPr>
                <a:defRPr/>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62200" y="152400"/>
            <a:ext cx="5638800" cy="685800"/>
          </a:xfrm>
        </p:spPr>
        <p:txBody>
          <a:bodyPr/>
          <a:lstStyle/>
          <a:p>
            <a:r>
              <a:rPr lang="en-US" sz="2200" dirty="0" smtClean="0"/>
              <a:t>SRV Stochastic Failures from Replicate 1 and Single Realizations chosen for analysis</a:t>
            </a:r>
            <a:endParaRPr lang="en-US" sz="2200" dirty="0"/>
          </a:p>
        </p:txBody>
      </p:sp>
      <p:sp>
        <p:nvSpPr>
          <p:cNvPr id="2" name="Slide Number Placeholder 1"/>
          <p:cNvSpPr>
            <a:spLocks noGrp="1"/>
          </p:cNvSpPr>
          <p:nvPr>
            <p:ph type="sldNum" sz="quarter" idx="10"/>
          </p:nvPr>
        </p:nvSpPr>
        <p:spPr/>
        <p:txBody>
          <a:bodyPr/>
          <a:lstStyle/>
          <a:p>
            <a:pPr>
              <a:defRPr/>
            </a:pPr>
            <a:fld id="{5A74D186-6BA0-4139-97AF-140F0B1A1362}" type="slidenum">
              <a:rPr lang="en-US" smtClean="0"/>
              <a:pPr>
                <a:defRPr/>
              </a:pPr>
              <a:t>41</a:t>
            </a:fld>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609600" y="1206480"/>
            <a:ext cx="7848600" cy="51181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152400"/>
            <a:ext cx="5715000" cy="533400"/>
          </a:xfrm>
        </p:spPr>
        <p:txBody>
          <a:bodyPr/>
          <a:lstStyle/>
          <a:p>
            <a:r>
              <a:rPr lang="en-US" sz="2000" dirty="0" smtClean="0"/>
              <a:t>Fraction of the cesium core inventory released to the environment for all (865) results for the PB Unmitigated LTSBO</a:t>
            </a:r>
            <a:endParaRPr lang="en-US" sz="2000" dirty="0"/>
          </a:p>
        </p:txBody>
      </p:sp>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42</a:t>
            </a:fld>
            <a:endParaRPr lang="en-US" dirty="0"/>
          </a:p>
        </p:txBody>
      </p:sp>
      <p:pic>
        <p:nvPicPr>
          <p:cNvPr id="4" name="Picture 3"/>
          <p:cNvPicPr/>
          <p:nvPr/>
        </p:nvPicPr>
        <p:blipFill rotWithShape="1">
          <a:blip r:embed="rId3" cstate="print">
            <a:extLst>
              <a:ext uri="{28A0092B-C50C-407E-A947-70E740481C1C}">
                <a14:useLocalDpi xmlns:a14="http://schemas.microsoft.com/office/drawing/2010/main" val="0"/>
              </a:ext>
            </a:extLst>
          </a:blip>
          <a:srcRect t="4900"/>
          <a:stretch/>
        </p:blipFill>
        <p:spPr bwMode="auto">
          <a:xfrm>
            <a:off x="838200" y="1295400"/>
            <a:ext cx="8077200" cy="5181600"/>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43</a:t>
            </a:fld>
            <a:endParaRPr lang="en-US" dirty="0"/>
          </a:p>
        </p:txBody>
      </p:sp>
      <p:pic>
        <p:nvPicPr>
          <p:cNvPr id="4" name="Picture 3"/>
          <p:cNvPicPr/>
          <p:nvPr/>
        </p:nvPicPr>
        <p:blipFill rotWithShape="1">
          <a:blip r:embed="rId3" cstate="print">
            <a:extLst>
              <a:ext uri="{28A0092B-C50C-407E-A947-70E740481C1C}">
                <a14:useLocalDpi xmlns:a14="http://schemas.microsoft.com/office/drawing/2010/main" val="0"/>
              </a:ext>
            </a:extLst>
          </a:blip>
          <a:srcRect t="5123"/>
          <a:stretch/>
        </p:blipFill>
        <p:spPr bwMode="auto">
          <a:xfrm>
            <a:off x="609600" y="1219200"/>
            <a:ext cx="7924800" cy="4953000"/>
          </a:xfrm>
          <a:prstGeom prst="rect">
            <a:avLst/>
          </a:prstGeom>
          <a:ln>
            <a:noFill/>
          </a:ln>
          <a:extLst>
            <a:ext uri="{53640926-AAD7-44D8-BBD7-CCE9431645EC}">
              <a14:shadowObscured xmlns:a14="http://schemas.microsoft.com/office/drawing/2010/main"/>
            </a:ext>
          </a:extLst>
        </p:spPr>
      </p:pic>
      <p:sp>
        <p:nvSpPr>
          <p:cNvPr id="5" name="Title 1"/>
          <p:cNvSpPr>
            <a:spLocks noGrp="1"/>
          </p:cNvSpPr>
          <p:nvPr>
            <p:ph type="title"/>
          </p:nvPr>
        </p:nvSpPr>
        <p:spPr>
          <a:xfrm>
            <a:off x="2362200" y="76200"/>
            <a:ext cx="5486400" cy="533400"/>
          </a:xfrm>
        </p:spPr>
        <p:txBody>
          <a:bodyPr/>
          <a:lstStyle/>
          <a:p>
            <a:r>
              <a:rPr lang="en-US" sz="2000" dirty="0" smtClean="0"/>
              <a:t>Fraction of the iodine core inventory released to the environment for all (865) results for the PB Unmitigated LTSBO</a:t>
            </a:r>
            <a:endParaRPr lang="en-US" sz="2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0D4841C3-5E06-48A9-9977-58FF393E97D7}" type="slidenum">
              <a:rPr lang="en-US" smtClean="0"/>
              <a:pPr>
                <a:defRPr/>
              </a:pPr>
              <a:t>44</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88687650"/>
              </p:ext>
            </p:extLst>
          </p:nvPr>
        </p:nvGraphicFramePr>
        <p:xfrm>
          <a:off x="457200" y="1315209"/>
          <a:ext cx="8229600" cy="5009391"/>
        </p:xfrm>
        <a:graphic>
          <a:graphicData uri="http://schemas.openxmlformats.org/drawingml/2006/table">
            <a:tbl>
              <a:tblPr/>
              <a:tblGrid>
                <a:gridCol w="1329903"/>
                <a:gridCol w="533278"/>
                <a:gridCol w="673181"/>
                <a:gridCol w="673181"/>
                <a:gridCol w="487192"/>
                <a:gridCol w="483901"/>
                <a:gridCol w="597469"/>
                <a:gridCol w="569488"/>
                <a:gridCol w="566197"/>
                <a:gridCol w="676473"/>
                <a:gridCol w="541508"/>
                <a:gridCol w="508589"/>
                <a:gridCol w="589240"/>
              </a:tblGrid>
              <a:tr h="737357">
                <a:tc>
                  <a:txBody>
                    <a:bodyPr/>
                    <a:lstStyle/>
                    <a:p>
                      <a:pPr>
                        <a:lnSpc>
                          <a:spcPct val="115000"/>
                        </a:lnSpc>
                      </a:pPr>
                      <a:endParaRPr lang="en-US" sz="1400" b="1" dirty="0">
                        <a:latin typeface="Calibri"/>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200"/>
                        </a:spcBef>
                        <a:spcAft>
                          <a:spcPts val="200"/>
                        </a:spcAft>
                      </a:pPr>
                      <a:r>
                        <a:rPr lang="en-US" sz="2000" b="1" dirty="0">
                          <a:solidFill>
                            <a:srgbClr val="00B050"/>
                          </a:solidFill>
                          <a:latin typeface="Arial Bold"/>
                          <a:ea typeface="Times New Roman"/>
                          <a:cs typeface="Times New Roman"/>
                        </a:rPr>
                        <a:t>Rank Regression</a:t>
                      </a:r>
                      <a:endParaRPr lang="en-US" sz="2000" b="1" dirty="0">
                        <a:latin typeface="Arial Bold"/>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200"/>
                        </a:spcBef>
                        <a:spcAft>
                          <a:spcPts val="200"/>
                        </a:spcAft>
                      </a:pPr>
                      <a:r>
                        <a:rPr lang="en-US" sz="2000" b="1" dirty="0">
                          <a:solidFill>
                            <a:srgbClr val="0066FF"/>
                          </a:solidFill>
                          <a:latin typeface="Arial Bold"/>
                          <a:ea typeface="Times New Roman"/>
                          <a:cs typeface="Times New Roman"/>
                        </a:rPr>
                        <a:t>Quadratic</a:t>
                      </a:r>
                      <a:endParaRPr lang="en-US" sz="2000" b="1" dirty="0">
                        <a:latin typeface="Arial Bold"/>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200"/>
                        </a:spcBef>
                        <a:spcAft>
                          <a:spcPts val="200"/>
                        </a:spcAft>
                      </a:pPr>
                      <a:r>
                        <a:rPr lang="en-US" sz="2000" b="1" dirty="0">
                          <a:solidFill>
                            <a:srgbClr val="FF0000"/>
                          </a:solidFill>
                          <a:latin typeface="Arial Bold"/>
                          <a:ea typeface="Times New Roman"/>
                          <a:cs typeface="Times New Roman"/>
                        </a:rPr>
                        <a:t>Recursive Partitioning</a:t>
                      </a:r>
                      <a:endParaRPr lang="en-US" sz="2000" b="1" dirty="0">
                        <a:latin typeface="Arial Bold"/>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200"/>
                        </a:spcBef>
                        <a:spcAft>
                          <a:spcPts val="200"/>
                        </a:spcAft>
                      </a:pPr>
                      <a:r>
                        <a:rPr lang="en-US" sz="2000" b="1" baseline="0" dirty="0" smtClean="0">
                          <a:solidFill>
                            <a:srgbClr val="7030A0"/>
                          </a:solidFill>
                          <a:latin typeface="Arial Bold"/>
                          <a:ea typeface="Times New Roman"/>
                          <a:cs typeface="Times New Roman"/>
                        </a:rPr>
                        <a:t>MARS</a:t>
                      </a:r>
                      <a:endParaRPr lang="en-US" sz="1400" b="1" dirty="0">
                        <a:latin typeface="Arial Bold"/>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18953">
                <a:tc>
                  <a:txBody>
                    <a:bodyPr/>
                    <a:lstStyle/>
                    <a:p>
                      <a:pPr marL="0" marR="0" algn="ctr">
                        <a:lnSpc>
                          <a:spcPct val="115000"/>
                        </a:lnSpc>
                        <a:spcBef>
                          <a:spcPts val="200"/>
                        </a:spcBef>
                        <a:spcAft>
                          <a:spcPts val="200"/>
                        </a:spcAft>
                      </a:pPr>
                      <a:r>
                        <a:rPr lang="en-US" sz="2000" b="1" dirty="0">
                          <a:latin typeface="Arial"/>
                          <a:ea typeface="Times New Roman"/>
                          <a:cs typeface="Times New Roman"/>
                        </a:rPr>
                        <a:t>Final </a:t>
                      </a:r>
                      <a:r>
                        <a:rPr lang="en-US" sz="2000" b="1" dirty="0" smtClean="0">
                          <a:latin typeface="Arial"/>
                          <a:ea typeface="Times New Roman"/>
                          <a:cs typeface="Times New Roman"/>
                        </a:rPr>
                        <a:t>R</a:t>
                      </a:r>
                      <a:r>
                        <a:rPr lang="en-US" sz="2000" b="1" baseline="30000" dirty="0" smtClean="0">
                          <a:latin typeface="Arial"/>
                          <a:ea typeface="Times New Roman"/>
                          <a:cs typeface="Times New Roman"/>
                        </a:rPr>
                        <a:t>2</a:t>
                      </a:r>
                      <a:r>
                        <a:rPr lang="en-US" sz="2000" b="1" baseline="0" dirty="0" smtClean="0">
                          <a:latin typeface="Arial"/>
                          <a:ea typeface="Times New Roman"/>
                          <a:cs typeface="Times New Roman"/>
                        </a:rPr>
                        <a:t> --Variance explained</a:t>
                      </a:r>
                      <a:endParaRPr lang="en-US" sz="2000" b="1" baseline="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200"/>
                        </a:spcBef>
                        <a:spcAft>
                          <a:spcPts val="200"/>
                        </a:spcAft>
                      </a:pPr>
                      <a:r>
                        <a:rPr lang="en-US" sz="2000" b="1" dirty="0">
                          <a:solidFill>
                            <a:srgbClr val="00B050"/>
                          </a:solidFill>
                          <a:latin typeface="Arial"/>
                          <a:ea typeface="Times New Roman"/>
                          <a:cs typeface="Times New Roman"/>
                        </a:rPr>
                        <a:t>0.61</a:t>
                      </a:r>
                      <a:endParaRPr lang="en-US" sz="20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200"/>
                        </a:spcBef>
                        <a:spcAft>
                          <a:spcPts val="200"/>
                        </a:spcAft>
                      </a:pPr>
                      <a:r>
                        <a:rPr lang="en-US" sz="2000" b="1" dirty="0">
                          <a:solidFill>
                            <a:srgbClr val="0066FF"/>
                          </a:solidFill>
                          <a:latin typeface="Arial"/>
                          <a:ea typeface="Times New Roman"/>
                          <a:cs typeface="Times New Roman"/>
                        </a:rPr>
                        <a:t>0.64</a:t>
                      </a:r>
                      <a:endParaRPr lang="en-US" sz="20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200"/>
                        </a:spcBef>
                        <a:spcAft>
                          <a:spcPts val="200"/>
                        </a:spcAft>
                      </a:pPr>
                      <a:r>
                        <a:rPr lang="en-US" sz="2000" b="1" dirty="0">
                          <a:solidFill>
                            <a:srgbClr val="FF0000"/>
                          </a:solidFill>
                          <a:latin typeface="Arial"/>
                          <a:ea typeface="Times New Roman"/>
                          <a:cs typeface="Times New Roman"/>
                        </a:rPr>
                        <a:t>0.90</a:t>
                      </a:r>
                      <a:endParaRPr lang="en-US" sz="20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200"/>
                        </a:spcBef>
                        <a:spcAft>
                          <a:spcPts val="200"/>
                        </a:spcAft>
                      </a:pPr>
                      <a:r>
                        <a:rPr lang="en-US" sz="2000" b="1" dirty="0">
                          <a:solidFill>
                            <a:srgbClr val="7030A0"/>
                          </a:solidFill>
                          <a:latin typeface="Arial"/>
                          <a:ea typeface="Times New Roman"/>
                          <a:cs typeface="Times New Roman"/>
                        </a:rPr>
                        <a:t>0.66</a:t>
                      </a:r>
                      <a:endParaRPr lang="en-US" sz="20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70325">
                <a:tc>
                  <a:txBody>
                    <a:bodyPr/>
                    <a:lstStyle/>
                    <a:p>
                      <a:pPr marL="0" marR="0" algn="ctr">
                        <a:lnSpc>
                          <a:spcPct val="115000"/>
                        </a:lnSpc>
                        <a:spcBef>
                          <a:spcPts val="200"/>
                        </a:spcBef>
                        <a:spcAft>
                          <a:spcPts val="200"/>
                        </a:spcAft>
                      </a:pPr>
                      <a:r>
                        <a:rPr lang="en-US" sz="1400" b="1" dirty="0">
                          <a:latin typeface="Arial"/>
                          <a:ea typeface="Times New Roman"/>
                          <a:cs typeface="Times New Roman"/>
                        </a:rPr>
                        <a:t>Input name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00B050"/>
                          </a:solidFill>
                          <a:latin typeface="Arial"/>
                          <a:ea typeface="Times New Roman"/>
                          <a:cs typeface="Times New Roman"/>
                        </a:rPr>
                        <a:t>R</a:t>
                      </a:r>
                      <a:r>
                        <a:rPr lang="en-US" sz="1400" b="1" baseline="30000" dirty="0">
                          <a:solidFill>
                            <a:srgbClr val="00B050"/>
                          </a:solidFill>
                          <a:latin typeface="Arial"/>
                          <a:ea typeface="Times New Roman"/>
                          <a:cs typeface="Times New Roman"/>
                        </a:rPr>
                        <a:t>2</a:t>
                      </a:r>
                      <a:r>
                        <a:rPr lang="en-US" sz="1400" b="1" dirty="0">
                          <a:solidFill>
                            <a:srgbClr val="00B050"/>
                          </a:solidFill>
                          <a:latin typeface="Arial"/>
                          <a:ea typeface="Times New Roman"/>
                          <a:cs typeface="Times New Roman"/>
                        </a:rPr>
                        <a:t> inc.</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00B050"/>
                          </a:solidFill>
                          <a:latin typeface="Arial"/>
                          <a:ea typeface="Times New Roman"/>
                          <a:cs typeface="Times New Roman"/>
                        </a:rPr>
                        <a:t>R</a:t>
                      </a:r>
                      <a:r>
                        <a:rPr lang="en-US" sz="1400" b="1" baseline="30000" dirty="0">
                          <a:solidFill>
                            <a:srgbClr val="00B050"/>
                          </a:solidFill>
                          <a:latin typeface="Arial"/>
                          <a:ea typeface="Times New Roman"/>
                          <a:cs typeface="Times New Roman"/>
                        </a:rPr>
                        <a:t>2</a:t>
                      </a:r>
                      <a:r>
                        <a:rPr lang="en-US" sz="1400" b="1" dirty="0">
                          <a:solidFill>
                            <a:srgbClr val="00B050"/>
                          </a:solidFill>
                          <a:latin typeface="Arial"/>
                          <a:ea typeface="Times New Roman"/>
                          <a:cs typeface="Times New Roman"/>
                        </a:rPr>
                        <a:t> cont.</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00B050"/>
                          </a:solidFill>
                          <a:latin typeface="Arial"/>
                          <a:ea typeface="Times New Roman"/>
                          <a:cs typeface="Times New Roman"/>
                        </a:rPr>
                        <a:t>SRRC</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0066FF"/>
                          </a:solidFill>
                          <a:latin typeface="Arial"/>
                          <a:ea typeface="Times New Roman"/>
                          <a:cs typeface="Times New Roman"/>
                        </a:rPr>
                        <a:t>S</a:t>
                      </a:r>
                      <a:r>
                        <a:rPr lang="en-US" sz="1400" b="1" baseline="-25000" dirty="0">
                          <a:solidFill>
                            <a:srgbClr val="0066FF"/>
                          </a:solidFill>
                          <a:latin typeface="Arial"/>
                          <a:ea typeface="Times New Roman"/>
                          <a:cs typeface="Times New Roman"/>
                        </a:rPr>
                        <a:t>i</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0066FF"/>
                          </a:solidFill>
                          <a:latin typeface="Arial"/>
                          <a:ea typeface="Times New Roman"/>
                          <a:cs typeface="Times New Roman"/>
                        </a:rPr>
                        <a:t>T</a:t>
                      </a:r>
                      <a:r>
                        <a:rPr lang="en-US" sz="1400" b="1" baseline="-25000" dirty="0">
                          <a:solidFill>
                            <a:srgbClr val="0066FF"/>
                          </a:solidFill>
                          <a:latin typeface="Arial"/>
                          <a:ea typeface="Times New Roman"/>
                          <a:cs typeface="Times New Roman"/>
                        </a:rPr>
                        <a:t>i</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0066FF"/>
                          </a:solidFill>
                          <a:latin typeface="Arial"/>
                          <a:ea typeface="Times New Roman"/>
                          <a:cs typeface="Times New Roman"/>
                        </a:rPr>
                        <a:t>p-val</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FF0000"/>
                          </a:solidFill>
                          <a:latin typeface="Arial"/>
                          <a:ea typeface="Times New Roman"/>
                          <a:cs typeface="Times New Roman"/>
                        </a:rPr>
                        <a:t>S</a:t>
                      </a:r>
                      <a:r>
                        <a:rPr lang="en-US" sz="1400" b="1" baseline="-25000" dirty="0">
                          <a:solidFill>
                            <a:srgbClr val="FF0000"/>
                          </a:solidFill>
                          <a:latin typeface="Arial"/>
                          <a:ea typeface="Times New Roman"/>
                          <a:cs typeface="Times New Roman"/>
                        </a:rPr>
                        <a:t>i</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FF0000"/>
                          </a:solidFill>
                          <a:latin typeface="Arial"/>
                          <a:ea typeface="Times New Roman"/>
                          <a:cs typeface="Times New Roman"/>
                        </a:rPr>
                        <a:t>T</a:t>
                      </a:r>
                      <a:r>
                        <a:rPr lang="en-US" sz="1400" b="1" baseline="-25000" dirty="0">
                          <a:solidFill>
                            <a:srgbClr val="FF0000"/>
                          </a:solidFill>
                          <a:latin typeface="Arial"/>
                          <a:ea typeface="Times New Roman"/>
                          <a:cs typeface="Times New Roman"/>
                        </a:rPr>
                        <a:t>i</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FF0000"/>
                          </a:solidFill>
                          <a:latin typeface="Arial"/>
                          <a:ea typeface="Times New Roman"/>
                          <a:cs typeface="Times New Roman"/>
                        </a:rPr>
                        <a:t>p-val</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7030A0"/>
                          </a:solidFill>
                          <a:latin typeface="Arial"/>
                          <a:ea typeface="Times New Roman"/>
                          <a:cs typeface="Times New Roman"/>
                        </a:rPr>
                        <a:t>S</a:t>
                      </a:r>
                      <a:r>
                        <a:rPr lang="en-US" sz="1400" b="1" baseline="-25000" dirty="0">
                          <a:solidFill>
                            <a:srgbClr val="7030A0"/>
                          </a:solidFill>
                          <a:latin typeface="Arial"/>
                          <a:ea typeface="Times New Roman"/>
                          <a:cs typeface="Times New Roman"/>
                        </a:rPr>
                        <a:t>i</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7030A0"/>
                          </a:solidFill>
                          <a:latin typeface="Arial"/>
                          <a:ea typeface="Times New Roman"/>
                          <a:cs typeface="Times New Roman"/>
                        </a:rPr>
                        <a:t>T</a:t>
                      </a:r>
                      <a:r>
                        <a:rPr lang="en-US" sz="1400" b="1" baseline="-25000" dirty="0">
                          <a:solidFill>
                            <a:srgbClr val="7030A0"/>
                          </a:solidFill>
                          <a:latin typeface="Arial"/>
                          <a:ea typeface="Times New Roman"/>
                          <a:cs typeface="Times New Roman"/>
                        </a:rPr>
                        <a:t>i</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200"/>
                        </a:spcAft>
                      </a:pPr>
                      <a:r>
                        <a:rPr lang="en-US" sz="1400" b="1" dirty="0">
                          <a:solidFill>
                            <a:srgbClr val="7030A0"/>
                          </a:solidFill>
                          <a:latin typeface="Arial"/>
                          <a:ea typeface="Times New Roman"/>
                          <a:cs typeface="Times New Roman"/>
                        </a:rPr>
                        <a:t>p-val</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SRVLAM</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0.50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0.50</a:t>
                      </a:r>
                      <a:endParaRPr lang="en-US" sz="1400" b="1" dirty="0">
                        <a:latin typeface="Arial"/>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-0.72</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0.39</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0.64</a:t>
                      </a:r>
                      <a:endParaRPr lang="en-US" sz="1400" b="1" dirty="0">
                        <a:latin typeface="Arial"/>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0.43</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0.70</a:t>
                      </a:r>
                      <a:endParaRPr lang="en-US" sz="1400" b="1" dirty="0">
                        <a:latin typeface="Arial"/>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0.57</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0.68</a:t>
                      </a:r>
                      <a:endParaRPr lang="en-US" sz="1400" b="1" dirty="0">
                        <a:latin typeface="Arial"/>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FL904A</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0.53</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0.03</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0.19</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0.04</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0.12</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0.06</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0.44</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0.03</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0.10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FFC</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0.55</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0.19</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0.04</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0.05</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0.31</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0.10</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0.08</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RRDOOR</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0.58</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0.03</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0.33</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0.10</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0.03</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0.19</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SRVOAFRAC</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0.59</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-0.13</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0.07</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0.19</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0.11</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0.33</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0.12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0.27</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CHEMFORM</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0.60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0.09</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0.08</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0.38</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0.18</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a:noFill/>
                    </a:lnR>
                    <a:lnT>
                      <a:noFill/>
                    </a:lnT>
                    <a:lnB>
                      <a:noFill/>
                    </a:lnB>
                    <a:solidFill>
                      <a:srgbClr val="D9D9D9"/>
                    </a:solidFill>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0.87</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9D9D9"/>
                    </a:solidFill>
                  </a:tcPr>
                </a:tc>
              </a:tr>
              <a:tr h="364307">
                <a:tc>
                  <a:txBody>
                    <a:bodyPr/>
                    <a:lstStyle/>
                    <a:p>
                      <a:pPr marL="0" marR="0" algn="just">
                        <a:lnSpc>
                          <a:spcPct val="115000"/>
                        </a:lnSpc>
                        <a:spcBef>
                          <a:spcPts val="100"/>
                        </a:spcBef>
                        <a:spcAft>
                          <a:spcPts val="100"/>
                        </a:spcAft>
                      </a:pPr>
                      <a:r>
                        <a:rPr lang="en-US" sz="1400" b="1" i="1" dirty="0">
                          <a:latin typeface="Arial"/>
                          <a:ea typeface="Times New Roman"/>
                          <a:cs typeface="Times New Roman"/>
                        </a:rPr>
                        <a:t>SC1131_2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0.60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B050"/>
                          </a:solidFill>
                          <a:latin typeface="Arial"/>
                          <a:ea typeface="Times New Roman"/>
                          <a:cs typeface="Times New Roman"/>
                        </a:rPr>
                        <a:t>-0.07</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0.02</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0066FF"/>
                          </a:solidFill>
                          <a:latin typeface="Arial"/>
                          <a:ea typeface="Times New Roman"/>
                          <a:cs typeface="Times New Roman"/>
                        </a:rPr>
                        <a:t>0.63</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0.07</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FF000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0.00</a:t>
                      </a:r>
                      <a:endParaRPr lang="en-US" sz="14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0.04</a:t>
                      </a:r>
                      <a:endParaRPr lang="en-US" sz="1400" b="1" dirty="0">
                        <a:latin typeface="Arial"/>
                        <a:ea typeface="Times New Roman"/>
                        <a:cs typeface="Times New Roman"/>
                      </a:endParaRPr>
                    </a:p>
                  </a:txBody>
                  <a:tcPr marL="68580" marR="68580" marT="0" marB="0" anchor="b">
                    <a:lnL>
                      <a:noFill/>
                    </a:lnL>
                    <a:lnR>
                      <a:noFill/>
                    </a:lnR>
                    <a:lnT>
                      <a:noFill/>
                    </a:lnT>
                    <a:lnB>
                      <a:noFill/>
                    </a:lnB>
                  </a:tcPr>
                </a:tc>
                <a:tc>
                  <a:txBody>
                    <a:bodyPr/>
                    <a:lstStyle/>
                    <a:p>
                      <a:pPr marL="0" marR="0" algn="just">
                        <a:lnSpc>
                          <a:spcPct val="115000"/>
                        </a:lnSpc>
                        <a:spcBef>
                          <a:spcPts val="100"/>
                        </a:spcBef>
                        <a:spcAft>
                          <a:spcPts val="100"/>
                        </a:spcAft>
                      </a:pPr>
                      <a:r>
                        <a:rPr lang="en-US" sz="1400" b="1" dirty="0">
                          <a:solidFill>
                            <a:srgbClr val="7030A0"/>
                          </a:solidFill>
                          <a:latin typeface="Arial"/>
                          <a:ea typeface="Times New Roman"/>
                          <a:cs typeface="Times New Roman"/>
                        </a:rPr>
                        <a:t>0.01</a:t>
                      </a:r>
                      <a:endParaRPr lang="en-US" sz="1400" b="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bl>
          </a:graphicData>
        </a:graphic>
      </p:graphicFrame>
      <p:sp>
        <p:nvSpPr>
          <p:cNvPr id="6" name="Rectangle 5"/>
          <p:cNvSpPr/>
          <p:nvPr/>
        </p:nvSpPr>
        <p:spPr>
          <a:xfrm>
            <a:off x="2362200" y="152400"/>
            <a:ext cx="5562600" cy="830997"/>
          </a:xfrm>
          <a:prstGeom prst="rect">
            <a:avLst/>
          </a:prstGeom>
        </p:spPr>
        <p:txBody>
          <a:bodyPr wrap="square">
            <a:spAutoFit/>
          </a:bodyPr>
          <a:lstStyle/>
          <a:p>
            <a:r>
              <a:rPr lang="en-US" b="1" dirty="0" smtClean="0"/>
              <a:t>Regression analyses of fraction of cesium released over 48 hours</a:t>
            </a:r>
            <a:endParaRPr lang="en-US" b="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A74D186-6BA0-4139-97AF-140F0B1A1362}" type="slidenum">
              <a:rPr lang="en-US" smtClean="0"/>
              <a:pPr>
                <a:defRPr/>
              </a:pPr>
              <a:t>45</a:t>
            </a:fld>
            <a:endParaRPr lang="en-US" dirty="0"/>
          </a:p>
        </p:txBody>
      </p:sp>
      <p:pic>
        <p:nvPicPr>
          <p:cNvPr id="3" name="Picture 2"/>
          <p:cNvPicPr/>
          <p:nvPr/>
        </p:nvPicPr>
        <p:blipFill rotWithShape="1">
          <a:blip r:embed="rId2" cstate="print">
            <a:extLst>
              <a:ext uri="{28A0092B-C50C-407E-A947-70E740481C1C}">
                <a14:useLocalDpi xmlns:a14="http://schemas.microsoft.com/office/drawing/2010/main" val="0"/>
              </a:ext>
            </a:extLst>
          </a:blip>
          <a:srcRect t="5119"/>
          <a:stretch/>
        </p:blipFill>
        <p:spPr bwMode="auto">
          <a:xfrm>
            <a:off x="685800" y="1295400"/>
            <a:ext cx="8229600" cy="5257800"/>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1981200" y="76200"/>
            <a:ext cx="6096000" cy="1200329"/>
          </a:xfrm>
          <a:prstGeom prst="rect">
            <a:avLst/>
          </a:prstGeom>
        </p:spPr>
        <p:txBody>
          <a:bodyPr wrap="square">
            <a:spAutoFit/>
          </a:bodyPr>
          <a:lstStyle/>
          <a:p>
            <a:r>
              <a:rPr lang="en-US" sz="1800" b="1" dirty="0" smtClean="0"/>
              <a:t>Cumulative distribution function of fraction of cesium core inventory released to the environment after 48 hours based on all combined (i.e., 865) results, with 95% confidence interval over statistical measures</a:t>
            </a:r>
            <a:endParaRPr lang="en-US" sz="18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177054" y="6477000"/>
            <a:ext cx="647700" cy="304800"/>
          </a:xfrm>
        </p:spPr>
        <p:txBody>
          <a:bodyPr/>
          <a:lstStyle/>
          <a:p>
            <a:pPr>
              <a:defRPr/>
            </a:pPr>
            <a:fld id="{5A74D186-6BA0-4139-97AF-140F0B1A1362}" type="slidenum">
              <a:rPr lang="en-US" smtClean="0"/>
              <a:pPr>
                <a:defRPr/>
              </a:pPr>
              <a:t>46</a:t>
            </a:fld>
            <a:endParaRPr lang="en-US" dirty="0"/>
          </a:p>
        </p:txBody>
      </p:sp>
      <p:pic>
        <p:nvPicPr>
          <p:cNvPr id="3" name="Picture 2"/>
          <p:cNvPicPr>
            <a:picLocks noChangeAspect="1" noChangeArrowheads="1"/>
          </p:cNvPicPr>
          <p:nvPr/>
        </p:nvPicPr>
        <p:blipFill>
          <a:blip r:embed="rId2" cstate="print"/>
          <a:srcRect/>
          <a:stretch>
            <a:fillRect/>
          </a:stretch>
        </p:blipFill>
        <p:spPr bwMode="auto">
          <a:xfrm>
            <a:off x="77629" y="1371600"/>
            <a:ext cx="4324350" cy="3182937"/>
          </a:xfrm>
          <a:prstGeom prst="rect">
            <a:avLst/>
          </a:prstGeom>
          <a:noFill/>
          <a:ln w="9525">
            <a:noFill/>
            <a:miter lim="800000"/>
            <a:headEnd/>
            <a:tailEnd/>
          </a:ln>
          <a:effectLst/>
        </p:spPr>
      </p:pic>
      <p:sp>
        <p:nvSpPr>
          <p:cNvPr id="4" name="Title 1"/>
          <p:cNvSpPr txBox="1">
            <a:spLocks/>
          </p:cNvSpPr>
          <p:nvPr/>
        </p:nvSpPr>
        <p:spPr>
          <a:xfrm>
            <a:off x="2209800" y="-11112"/>
            <a:ext cx="6944631" cy="77311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chemeClr val="tx1"/>
                </a:solidFill>
                <a:effectLst/>
                <a:uLnTx/>
                <a:uFillTx/>
                <a:latin typeface="+mj-lt"/>
                <a:ea typeface="+mj-ea"/>
                <a:cs typeface="+mj-cs"/>
              </a:rPr>
              <a:t>SRV Seizure Versus MSL Rupture</a:t>
            </a:r>
            <a:endParaRPr kumimoji="0" lang="en-US" sz="3600" b="1" i="0" u="none" strike="noStrike" kern="0" cap="none" spc="0" normalizeH="0" baseline="0" noProof="0" dirty="0">
              <a:ln>
                <a:noFill/>
              </a:ln>
              <a:solidFill>
                <a:schemeClr val="tx1"/>
              </a:solidFill>
              <a:effectLst/>
              <a:uLnTx/>
              <a:uFillTx/>
              <a:latin typeface="+mj-lt"/>
              <a:ea typeface="+mj-ea"/>
              <a:cs typeface="+mj-cs"/>
            </a:endParaRPr>
          </a:p>
        </p:txBody>
      </p:sp>
      <p:pic>
        <p:nvPicPr>
          <p:cNvPr id="5" name="Picture 6"/>
          <p:cNvPicPr>
            <a:picLocks noChangeAspect="1" noChangeArrowheads="1"/>
          </p:cNvPicPr>
          <p:nvPr/>
        </p:nvPicPr>
        <p:blipFill>
          <a:blip r:embed="rId3" cstate="print"/>
          <a:srcRect/>
          <a:stretch>
            <a:fillRect/>
          </a:stretch>
        </p:blipFill>
        <p:spPr bwMode="auto">
          <a:xfrm>
            <a:off x="4497229" y="1371600"/>
            <a:ext cx="4324350" cy="3182938"/>
          </a:xfrm>
          <a:prstGeom prst="rect">
            <a:avLst/>
          </a:prstGeom>
          <a:noFill/>
          <a:ln w="9525">
            <a:noFill/>
            <a:miter lim="800000"/>
            <a:headEnd/>
            <a:tailEnd/>
          </a:ln>
          <a:effectLst/>
        </p:spPr>
      </p:pic>
      <p:sp>
        <p:nvSpPr>
          <p:cNvPr id="6" name="TextBox 5"/>
          <p:cNvSpPr txBox="1"/>
          <p:nvPr/>
        </p:nvSpPr>
        <p:spPr>
          <a:xfrm>
            <a:off x="106775" y="5155049"/>
            <a:ext cx="4480714" cy="1477328"/>
          </a:xfrm>
          <a:prstGeom prst="rect">
            <a:avLst/>
          </a:prstGeom>
          <a:noFill/>
        </p:spPr>
        <p:txBody>
          <a:bodyPr wrap="none" rtlCol="0">
            <a:spAutoFit/>
          </a:bodyPr>
          <a:lstStyle/>
          <a:p>
            <a:pPr algn="ctr"/>
            <a:r>
              <a:rPr lang="en-US" sz="1800" dirty="0" smtClean="0"/>
              <a:t>Main Steam Line Rupture vents</a:t>
            </a:r>
          </a:p>
          <a:p>
            <a:pPr algn="ctr"/>
            <a:r>
              <a:rPr lang="en-US" sz="1800" dirty="0" smtClean="0"/>
              <a:t>Fission products to drywell</a:t>
            </a:r>
          </a:p>
          <a:p>
            <a:pPr algn="ctr"/>
            <a:endParaRPr lang="en-US" sz="1800" dirty="0" smtClean="0"/>
          </a:p>
          <a:p>
            <a:pPr algn="ctr"/>
            <a:r>
              <a:rPr lang="en-US" sz="1800" dirty="0" smtClean="0"/>
              <a:t>Release to environment via head</a:t>
            </a:r>
          </a:p>
          <a:p>
            <a:pPr algn="ctr"/>
            <a:r>
              <a:rPr lang="en-US" sz="1800" dirty="0" smtClean="0"/>
              <a:t>Flange failure or drywell liner melt through</a:t>
            </a:r>
            <a:endParaRPr lang="en-US" sz="1800" dirty="0"/>
          </a:p>
        </p:txBody>
      </p:sp>
      <p:sp>
        <p:nvSpPr>
          <p:cNvPr id="7" name="TextBox 6"/>
          <p:cNvSpPr txBox="1"/>
          <p:nvPr/>
        </p:nvSpPr>
        <p:spPr>
          <a:xfrm>
            <a:off x="4843732" y="5078849"/>
            <a:ext cx="3886641" cy="1477328"/>
          </a:xfrm>
          <a:prstGeom prst="rect">
            <a:avLst/>
          </a:prstGeom>
          <a:noFill/>
        </p:spPr>
        <p:txBody>
          <a:bodyPr wrap="none" rtlCol="0">
            <a:spAutoFit/>
          </a:bodyPr>
          <a:lstStyle/>
          <a:p>
            <a:pPr algn="ctr"/>
            <a:r>
              <a:rPr lang="en-US" sz="1800" dirty="0" smtClean="0"/>
              <a:t>SRV Seizure vents fission products</a:t>
            </a:r>
          </a:p>
          <a:p>
            <a:pPr algn="ctr"/>
            <a:r>
              <a:rPr lang="en-US" sz="1800" dirty="0" smtClean="0"/>
              <a:t>Into wetwell</a:t>
            </a:r>
          </a:p>
          <a:p>
            <a:pPr algn="ctr"/>
            <a:endParaRPr lang="en-US" sz="1800" dirty="0" smtClean="0"/>
          </a:p>
          <a:p>
            <a:pPr algn="ctr"/>
            <a:r>
              <a:rPr lang="en-US" sz="1800" dirty="0" smtClean="0"/>
              <a:t>Wetwell scrubbing prevents release </a:t>
            </a:r>
          </a:p>
          <a:p>
            <a:pPr algn="ctr"/>
            <a:r>
              <a:rPr lang="en-US" sz="1800" dirty="0" smtClean="0"/>
              <a:t>To the environment</a:t>
            </a:r>
            <a:endParaRPr lang="en-US" sz="1800" dirty="0"/>
          </a:p>
        </p:txBody>
      </p:sp>
      <p:sp>
        <p:nvSpPr>
          <p:cNvPr id="8" name="TextBox 7"/>
          <p:cNvSpPr txBox="1"/>
          <p:nvPr/>
        </p:nvSpPr>
        <p:spPr>
          <a:xfrm>
            <a:off x="3125629" y="1828800"/>
            <a:ext cx="1559145" cy="369332"/>
          </a:xfrm>
          <a:prstGeom prst="rect">
            <a:avLst/>
          </a:prstGeom>
          <a:noFill/>
        </p:spPr>
        <p:txBody>
          <a:bodyPr wrap="none" rtlCol="0">
            <a:spAutoFit/>
          </a:bodyPr>
          <a:lstStyle/>
          <a:p>
            <a:r>
              <a:rPr lang="en-US" sz="1800" b="1" dirty="0" smtClean="0"/>
              <a:t>MSL Rupture</a:t>
            </a:r>
            <a:endParaRPr lang="en-US" sz="1800" b="1" dirty="0"/>
          </a:p>
        </p:txBody>
      </p:sp>
      <p:sp>
        <p:nvSpPr>
          <p:cNvPr id="9" name="TextBox 8"/>
          <p:cNvSpPr txBox="1"/>
          <p:nvPr/>
        </p:nvSpPr>
        <p:spPr>
          <a:xfrm>
            <a:off x="2973229" y="2743200"/>
            <a:ext cx="2243435" cy="369332"/>
          </a:xfrm>
          <a:prstGeom prst="rect">
            <a:avLst/>
          </a:prstGeom>
          <a:noFill/>
        </p:spPr>
        <p:txBody>
          <a:bodyPr wrap="none" rtlCol="0">
            <a:spAutoFit/>
          </a:bodyPr>
          <a:lstStyle/>
          <a:p>
            <a:r>
              <a:rPr lang="en-US" sz="1800" b="1" dirty="0" smtClean="0"/>
              <a:t>SRV cycles long time</a:t>
            </a:r>
            <a:endParaRPr lang="en-US" sz="1800" b="1" dirty="0"/>
          </a:p>
        </p:txBody>
      </p:sp>
      <p:cxnSp>
        <p:nvCxnSpPr>
          <p:cNvPr id="10" name="Straight Arrow Connector 9"/>
          <p:cNvCxnSpPr>
            <a:stCxn id="8" idx="1"/>
          </p:cNvCxnSpPr>
          <p:nvPr/>
        </p:nvCxnSpPr>
        <p:spPr bwMode="auto">
          <a:xfrm flipH="1" flipV="1">
            <a:off x="2668429" y="1905001"/>
            <a:ext cx="457200" cy="10846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 name="TextBox 10"/>
          <p:cNvSpPr txBox="1"/>
          <p:nvPr/>
        </p:nvSpPr>
        <p:spPr>
          <a:xfrm>
            <a:off x="3125629" y="2133600"/>
            <a:ext cx="720069" cy="338554"/>
          </a:xfrm>
          <a:prstGeom prst="rect">
            <a:avLst/>
          </a:prstGeom>
          <a:noFill/>
        </p:spPr>
        <p:txBody>
          <a:bodyPr wrap="none" rtlCol="0">
            <a:spAutoFit/>
          </a:bodyPr>
          <a:lstStyle/>
          <a:p>
            <a:r>
              <a:rPr lang="en-US" sz="1600" b="1" dirty="0" smtClean="0"/>
              <a:t>MSIV</a:t>
            </a:r>
            <a:endParaRPr lang="en-US" sz="2000" b="1" dirty="0"/>
          </a:p>
        </p:txBody>
      </p:sp>
      <p:cxnSp>
        <p:nvCxnSpPr>
          <p:cNvPr id="12" name="Straight Arrow Connector 11"/>
          <p:cNvCxnSpPr/>
          <p:nvPr/>
        </p:nvCxnSpPr>
        <p:spPr bwMode="auto">
          <a:xfrm rot="10800000" flipV="1">
            <a:off x="2973229" y="2286000"/>
            <a:ext cx="228600" cy="1524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p:cNvCxnSpPr>
            <a:stCxn id="9" idx="1"/>
          </p:cNvCxnSpPr>
          <p:nvPr/>
        </p:nvCxnSpPr>
        <p:spPr bwMode="auto">
          <a:xfrm flipH="1" flipV="1">
            <a:off x="2668429" y="2743201"/>
            <a:ext cx="304800" cy="18466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p:cNvSpPr txBox="1"/>
          <p:nvPr/>
        </p:nvSpPr>
        <p:spPr>
          <a:xfrm>
            <a:off x="7392829" y="2590800"/>
            <a:ext cx="1598771" cy="338554"/>
          </a:xfrm>
          <a:prstGeom prst="rect">
            <a:avLst/>
          </a:prstGeom>
          <a:noFill/>
        </p:spPr>
        <p:txBody>
          <a:bodyPr wrap="none" rtlCol="0">
            <a:spAutoFit/>
          </a:bodyPr>
          <a:lstStyle/>
          <a:p>
            <a:r>
              <a:rPr lang="en-US" sz="1600" b="1" dirty="0" smtClean="0"/>
              <a:t>SRV sticks open</a:t>
            </a:r>
            <a:endParaRPr lang="en-US" sz="1600" b="1" dirty="0"/>
          </a:p>
        </p:txBody>
      </p:sp>
      <p:cxnSp>
        <p:nvCxnSpPr>
          <p:cNvPr id="15" name="Straight Arrow Connector 14"/>
          <p:cNvCxnSpPr/>
          <p:nvPr/>
        </p:nvCxnSpPr>
        <p:spPr bwMode="auto">
          <a:xfrm rot="10800000" flipV="1">
            <a:off x="7078506" y="2700338"/>
            <a:ext cx="361948" cy="1190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CCC65EB1-882A-4DEF-BAC9-0BC40F55FAD0}" type="slidenum">
              <a:rPr lang="en-US" smtClean="0"/>
              <a:pPr>
                <a:defRPr/>
              </a:pPr>
              <a:t>47</a:t>
            </a:fld>
            <a:endParaRPr lang="en-US" dirty="0"/>
          </a:p>
        </p:txBody>
      </p:sp>
      <p:sp>
        <p:nvSpPr>
          <p:cNvPr id="5" name="Title 3"/>
          <p:cNvSpPr>
            <a:spLocks noGrp="1"/>
          </p:cNvSpPr>
          <p:nvPr>
            <p:ph type="title"/>
          </p:nvPr>
        </p:nvSpPr>
        <p:spPr>
          <a:xfrm>
            <a:off x="2590800" y="152400"/>
            <a:ext cx="5867400" cy="685800"/>
          </a:xfrm>
        </p:spPr>
        <p:txBody>
          <a:bodyPr/>
          <a:lstStyle/>
          <a:p>
            <a:r>
              <a:rPr lang="en-US" sz="2200" dirty="0" smtClean="0"/>
              <a:t>SRV Thermal Failures without MSL rupture from Replicate 1 and Single Realizations chosen for analysis</a:t>
            </a:r>
            <a:endParaRPr lang="en-US" sz="2200" dirty="0"/>
          </a:p>
        </p:txBody>
      </p:sp>
      <p:pic>
        <p:nvPicPr>
          <p:cNvPr id="1027" name="Picture 3"/>
          <p:cNvPicPr>
            <a:picLocks noChangeAspect="1" noChangeArrowheads="1"/>
          </p:cNvPicPr>
          <p:nvPr/>
        </p:nvPicPr>
        <p:blipFill>
          <a:blip r:embed="rId2" cstate="print"/>
          <a:srcRect/>
          <a:stretch>
            <a:fillRect/>
          </a:stretch>
        </p:blipFill>
        <p:spPr bwMode="auto">
          <a:xfrm>
            <a:off x="685800" y="1295400"/>
            <a:ext cx="7994822"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A74D186-6BA0-4139-97AF-140F0B1A1362}" type="slidenum">
              <a:rPr lang="en-US" smtClean="0"/>
              <a:pPr>
                <a:defRPr/>
              </a:pPr>
              <a:t>48</a:t>
            </a:fld>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57200" y="1066800"/>
            <a:ext cx="8001000" cy="5199427"/>
          </a:xfrm>
          <a:prstGeom prst="rect">
            <a:avLst/>
          </a:prstGeom>
          <a:noFill/>
          <a:ln w="9525">
            <a:noFill/>
            <a:miter lim="800000"/>
            <a:headEnd/>
            <a:tailEnd/>
          </a:ln>
        </p:spPr>
      </p:pic>
      <p:sp>
        <p:nvSpPr>
          <p:cNvPr id="4" name="Title 3"/>
          <p:cNvSpPr txBox="1">
            <a:spLocks/>
          </p:cNvSpPr>
          <p:nvPr/>
        </p:nvSpPr>
        <p:spPr>
          <a:xfrm>
            <a:off x="2438400" y="152400"/>
            <a:ext cx="5867400" cy="6858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1" i="0" u="none" strike="noStrike" kern="0" cap="none" spc="0" normalizeH="0" baseline="0" noProof="0" dirty="0" smtClean="0">
                <a:ln>
                  <a:noFill/>
                </a:ln>
                <a:solidFill>
                  <a:schemeClr val="tx1"/>
                </a:solidFill>
                <a:effectLst/>
                <a:uLnTx/>
                <a:uFillTx/>
                <a:latin typeface="+mj-lt"/>
                <a:ea typeface="+mj-ea"/>
                <a:cs typeface="+mj-cs"/>
              </a:rPr>
              <a:t>SRV Thermal Failures with MSL creep rupture from Replicate 1 and Single Realizations chosen for analysis</a:t>
            </a:r>
            <a:endParaRPr kumimoji="0" lang="en-US" sz="22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5A74D186-6BA0-4139-97AF-140F0B1A1362}" type="slidenum">
              <a:rPr lang="en-US" smtClean="0"/>
              <a:pPr>
                <a:defRPr/>
              </a:pPr>
              <a:t>49</a:t>
            </a:fld>
            <a:endParaRPr lang="en-US" dirty="0"/>
          </a:p>
        </p:txBody>
      </p:sp>
      <p:pic>
        <p:nvPicPr>
          <p:cNvPr id="3" name="Picture 2" descr="X:\SOARCA\UA -NUREG-CR\jpegs\6.1\Fig  6.1.1-3.JPG"/>
          <p:cNvPicPr/>
          <p:nvPr/>
        </p:nvPicPr>
        <p:blipFill rotWithShape="1">
          <a:blip r:embed="rId2" cstate="print">
            <a:extLst>
              <a:ext uri="{28A0092B-C50C-407E-A947-70E740481C1C}">
                <a14:useLocalDpi xmlns:a14="http://schemas.microsoft.com/office/drawing/2010/main" val="0"/>
              </a:ext>
            </a:extLst>
          </a:blip>
          <a:srcRect t="2190"/>
          <a:stretch/>
        </p:blipFill>
        <p:spPr bwMode="auto">
          <a:xfrm>
            <a:off x="685800" y="1295400"/>
            <a:ext cx="8153400" cy="5029200"/>
          </a:xfrm>
          <a:prstGeom prst="rect">
            <a:avLst/>
          </a:prstGeom>
          <a:noFill/>
          <a:ln>
            <a:noFill/>
          </a:ln>
          <a:extLst>
            <a:ext uri="{53640926-AAD7-44D8-BBD7-CCE9431645EC}">
              <a14:shadowObscured xmlns:a14="http://schemas.microsoft.com/office/drawing/2010/main"/>
            </a:ext>
          </a:extLst>
        </p:spPr>
      </p:pic>
      <p:sp>
        <p:nvSpPr>
          <p:cNvPr id="4" name="Rectangle 3"/>
          <p:cNvSpPr/>
          <p:nvPr/>
        </p:nvSpPr>
        <p:spPr>
          <a:xfrm>
            <a:off x="2362200" y="228600"/>
            <a:ext cx="5638800" cy="1015663"/>
          </a:xfrm>
          <a:prstGeom prst="rect">
            <a:avLst/>
          </a:prstGeom>
        </p:spPr>
        <p:txBody>
          <a:bodyPr wrap="square">
            <a:spAutoFit/>
          </a:bodyPr>
          <a:lstStyle/>
          <a:p>
            <a:r>
              <a:rPr lang="en-US" sz="2000" b="1" dirty="0" smtClean="0"/>
              <a:t>Cumulative distribution function of SRVOAFRAC with samples where MSL creep rupture indicated for Replicate 1</a:t>
            </a:r>
            <a:endParaRPr lang="en-US"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981200" y="228600"/>
            <a:ext cx="5867400" cy="1219200"/>
          </a:xfrm>
        </p:spPr>
        <p:txBody>
          <a:bodyPr/>
          <a:lstStyle/>
          <a:p>
            <a:pPr algn="ctr" eaLnBrk="1" hangingPunct="1"/>
            <a:r>
              <a:rPr lang="en-US" altLang="en-US" dirty="0" smtClean="0">
                <a:cs typeface="Arial" charset="0"/>
              </a:rPr>
              <a:t>Background – SOARCA Approach </a:t>
            </a:r>
          </a:p>
        </p:txBody>
      </p:sp>
      <p:sp>
        <p:nvSpPr>
          <p:cNvPr id="7171" name="Rectangle 3"/>
          <p:cNvSpPr>
            <a:spLocks noGrp="1" noChangeArrowheads="1"/>
          </p:cNvSpPr>
          <p:nvPr>
            <p:ph idx="1"/>
          </p:nvPr>
        </p:nvSpPr>
        <p:spPr>
          <a:xfrm>
            <a:off x="762000" y="1828800"/>
            <a:ext cx="8153400" cy="4191000"/>
          </a:xfrm>
        </p:spPr>
        <p:txBody>
          <a:bodyPr/>
          <a:lstStyle/>
          <a:p>
            <a:pPr>
              <a:lnSpc>
                <a:spcPct val="150000"/>
              </a:lnSpc>
            </a:pPr>
            <a:r>
              <a:rPr lang="en-US" altLang="en-US" sz="2500" dirty="0" smtClean="0">
                <a:cs typeface="Arial" charset="0"/>
              </a:rPr>
              <a:t>Focus on important severe accident scenarios</a:t>
            </a:r>
          </a:p>
          <a:p>
            <a:pPr>
              <a:lnSpc>
                <a:spcPct val="150000"/>
              </a:lnSpc>
            </a:pPr>
            <a:r>
              <a:rPr lang="en-US" altLang="en-US" sz="2500" dirty="0" smtClean="0">
                <a:cs typeface="Arial" charset="0"/>
              </a:rPr>
              <a:t>Realistic assessments and detailed analyses </a:t>
            </a:r>
          </a:p>
          <a:p>
            <a:pPr>
              <a:lnSpc>
                <a:spcPct val="150000"/>
              </a:lnSpc>
            </a:pPr>
            <a:r>
              <a:rPr lang="en-US" altLang="en-US" sz="2500" dirty="0" smtClean="0">
                <a:cs typeface="Arial" charset="0"/>
              </a:rPr>
              <a:t>Integrated analyses </a:t>
            </a:r>
          </a:p>
          <a:p>
            <a:pPr>
              <a:lnSpc>
                <a:spcPct val="150000"/>
              </a:lnSpc>
            </a:pPr>
            <a:r>
              <a:rPr lang="en-US" altLang="en-US" sz="2500" dirty="0" smtClean="0">
                <a:cs typeface="Arial" charset="0"/>
              </a:rPr>
              <a:t>Incorporated recent physical experiments</a:t>
            </a:r>
          </a:p>
          <a:p>
            <a:pPr>
              <a:lnSpc>
                <a:spcPct val="150000"/>
              </a:lnSpc>
            </a:pPr>
            <a:r>
              <a:rPr lang="en-US" altLang="en-US" sz="2500" dirty="0" smtClean="0">
                <a:cs typeface="Arial" charset="0"/>
              </a:rPr>
              <a:t>Treatment of seismic impacts on evacuation </a:t>
            </a:r>
          </a:p>
          <a:p>
            <a:pPr>
              <a:lnSpc>
                <a:spcPct val="150000"/>
              </a:lnSpc>
            </a:pPr>
            <a:r>
              <a:rPr lang="en-US" altLang="en-US" sz="2500" dirty="0" smtClean="0">
                <a:cs typeface="Arial" charset="0"/>
              </a:rPr>
              <a:t>Range of health effects modeling </a:t>
            </a:r>
          </a:p>
        </p:txBody>
      </p:sp>
      <p:sp>
        <p:nvSpPr>
          <p:cNvPr id="7172"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fld id="{863DB0B8-E7DB-4FFB-A78E-A373A6540D2F}" type="slidenum">
              <a:rPr lang="en-US" altLang="en-US" sz="1400" smtClean="0"/>
              <a:pPr/>
              <a:t>5</a:t>
            </a:fld>
            <a:endParaRPr lang="en-US" altLang="en-US" sz="1400" dirty="0" smtClean="0"/>
          </a:p>
        </p:txBody>
      </p:sp>
    </p:spTree>
    <p:extLst>
      <p:ext uri="{BB962C8B-B14F-4D97-AF65-F5344CB8AC3E}">
        <p14:creationId xmlns:p14="http://schemas.microsoft.com/office/powerpoint/2010/main" val="2341154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fld id="{B5B5CFF0-AE62-4D69-B583-6BCE5A413DC4}" type="slidenum">
              <a:rPr lang="en-US" altLang="en-US" sz="1400" smtClean="0"/>
              <a:pPr/>
              <a:t>6</a:t>
            </a:fld>
            <a:endParaRPr lang="en-US" altLang="en-US" sz="1400" dirty="0" smtClean="0"/>
          </a:p>
        </p:txBody>
      </p:sp>
      <p:pic>
        <p:nvPicPr>
          <p:cNvPr id="819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267200" y="152400"/>
            <a:ext cx="4791075" cy="6643688"/>
          </a:xfrm>
          <a:ln w="15875">
            <a:solidFill>
              <a:schemeClr val="tx1"/>
            </a:solidFill>
            <a:miter lim="800000"/>
            <a:headEnd/>
            <a:tailEnd/>
          </a:ln>
        </p:spPr>
      </p:pic>
      <p:sp>
        <p:nvSpPr>
          <p:cNvPr id="8196" name="Title 1"/>
          <p:cNvSpPr>
            <a:spLocks noGrp="1"/>
          </p:cNvSpPr>
          <p:nvPr>
            <p:ph type="title"/>
          </p:nvPr>
        </p:nvSpPr>
        <p:spPr>
          <a:xfrm>
            <a:off x="76200" y="1752600"/>
            <a:ext cx="4191000" cy="914400"/>
          </a:xfrm>
        </p:spPr>
        <p:txBody>
          <a:bodyPr/>
          <a:lstStyle/>
          <a:p>
            <a:r>
              <a:rPr lang="en-US" altLang="en-US" dirty="0" smtClean="0">
                <a:cs typeface="Arial" charset="0"/>
              </a:rPr>
              <a:t>SOARCA Process</a:t>
            </a:r>
          </a:p>
        </p:txBody>
      </p:sp>
    </p:spTree>
    <p:extLst>
      <p:ext uri="{BB962C8B-B14F-4D97-AF65-F5344CB8AC3E}">
        <p14:creationId xmlns:p14="http://schemas.microsoft.com/office/powerpoint/2010/main" val="837506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667000" y="533400"/>
            <a:ext cx="6324600" cy="914400"/>
          </a:xfrm>
        </p:spPr>
        <p:txBody>
          <a:bodyPr/>
          <a:lstStyle/>
          <a:p>
            <a:pPr algn="ctr"/>
            <a:r>
              <a:rPr lang="en-US" altLang="en-US" dirty="0" smtClean="0">
                <a:cs typeface="Arial" charset="0"/>
              </a:rPr>
              <a:t>Scenarios Analyzed</a:t>
            </a:r>
          </a:p>
        </p:txBody>
      </p:sp>
      <p:graphicFrame>
        <p:nvGraphicFramePr>
          <p:cNvPr id="7" name="Table 6"/>
          <p:cNvGraphicFramePr>
            <a:graphicFrameLocks noGrp="1"/>
          </p:cNvGraphicFramePr>
          <p:nvPr/>
        </p:nvGraphicFramePr>
        <p:xfrm>
          <a:off x="304800" y="1447800"/>
          <a:ext cx="8610600" cy="4906962"/>
        </p:xfrm>
        <a:graphic>
          <a:graphicData uri="http://schemas.openxmlformats.org/drawingml/2006/table">
            <a:tbl>
              <a:tblPr firstRow="1" bandRow="1">
                <a:tableStyleId>{073A0DAA-6AF3-43AB-8588-CEC1D06C72B9}</a:tableStyleId>
              </a:tblPr>
              <a:tblGrid>
                <a:gridCol w="2173550"/>
                <a:gridCol w="2758736"/>
                <a:gridCol w="3678314"/>
              </a:tblGrid>
              <a:tr h="438710">
                <a:tc>
                  <a:txBody>
                    <a:bodyPr/>
                    <a:lstStyle/>
                    <a:p>
                      <a:pPr algn="ctr"/>
                      <a:r>
                        <a:rPr lang="en-US" sz="2100" dirty="0" smtClean="0">
                          <a:latin typeface="Arial" pitchFamily="34" charset="0"/>
                          <a:cs typeface="Arial" pitchFamily="34" charset="0"/>
                        </a:rPr>
                        <a:t>Reactor Site</a:t>
                      </a:r>
                      <a:endParaRPr lang="en-US" sz="2100" dirty="0">
                        <a:latin typeface="Arial" pitchFamily="34" charset="0"/>
                        <a:cs typeface="Arial" pitchFamily="34" charset="0"/>
                      </a:endParaRPr>
                    </a:p>
                  </a:txBody>
                  <a:tcPr marT="45723" marB="45723"/>
                </a:tc>
                <a:tc>
                  <a:txBody>
                    <a:bodyPr/>
                    <a:lstStyle/>
                    <a:p>
                      <a:pPr algn="ctr"/>
                      <a:r>
                        <a:rPr lang="en-US" sz="2100" dirty="0" smtClean="0">
                          <a:latin typeface="Arial" pitchFamily="34" charset="0"/>
                          <a:cs typeface="Arial" pitchFamily="34" charset="0"/>
                        </a:rPr>
                        <a:t>Accident Scenario</a:t>
                      </a:r>
                      <a:endParaRPr lang="en-US" sz="2100" dirty="0">
                        <a:latin typeface="Arial" pitchFamily="34" charset="0"/>
                        <a:cs typeface="Arial" pitchFamily="34" charset="0"/>
                      </a:endParaRPr>
                    </a:p>
                  </a:txBody>
                  <a:tcPr marT="45723" marB="45723"/>
                </a:tc>
                <a:tc>
                  <a:txBody>
                    <a:bodyPr/>
                    <a:lstStyle/>
                    <a:p>
                      <a:pPr algn="ctr"/>
                      <a:r>
                        <a:rPr lang="en-US" sz="2100" dirty="0" smtClean="0">
                          <a:latin typeface="Arial" pitchFamily="34" charset="0"/>
                          <a:cs typeface="Arial" pitchFamily="34" charset="0"/>
                        </a:rPr>
                        <a:t>Description</a:t>
                      </a:r>
                      <a:endParaRPr lang="en-US" sz="2100" dirty="0">
                        <a:latin typeface="Arial" pitchFamily="34" charset="0"/>
                        <a:cs typeface="Arial" pitchFamily="34" charset="0"/>
                      </a:endParaRPr>
                    </a:p>
                  </a:txBody>
                  <a:tcPr marT="45723" marB="45723"/>
                </a:tc>
              </a:tr>
              <a:tr h="1023637">
                <a:tc>
                  <a:txBody>
                    <a:bodyPr/>
                    <a:lstStyle/>
                    <a:p>
                      <a:r>
                        <a:rPr lang="en-US" sz="2100" dirty="0" smtClean="0">
                          <a:solidFill>
                            <a:srgbClr val="000000"/>
                          </a:solidFill>
                          <a:latin typeface="Arial" pitchFamily="34" charset="0"/>
                          <a:cs typeface="Arial" pitchFamily="34" charset="0"/>
                        </a:rPr>
                        <a:t>Peach Bottom &amp; Surry</a:t>
                      </a:r>
                      <a:endParaRPr lang="en-US" sz="2100" dirty="0">
                        <a:solidFill>
                          <a:srgbClr val="000000"/>
                        </a:solidFill>
                        <a:latin typeface="Arial" pitchFamily="34" charset="0"/>
                        <a:cs typeface="Arial" pitchFamily="34" charset="0"/>
                      </a:endParaRPr>
                    </a:p>
                  </a:txBody>
                  <a:tcPr marT="45723" marB="45723"/>
                </a:tc>
                <a:tc>
                  <a:txBody>
                    <a:bodyPr/>
                    <a:lstStyle/>
                    <a:p>
                      <a:r>
                        <a:rPr lang="en-US" sz="1900" dirty="0" smtClean="0">
                          <a:solidFill>
                            <a:srgbClr val="000000"/>
                          </a:solidFill>
                          <a:latin typeface="Arial" pitchFamily="34" charset="0"/>
                          <a:cs typeface="Arial" pitchFamily="34" charset="0"/>
                        </a:rPr>
                        <a:t>Long-Term</a:t>
                      </a:r>
                      <a:r>
                        <a:rPr lang="en-US" sz="1900" baseline="0" dirty="0" smtClean="0">
                          <a:solidFill>
                            <a:srgbClr val="000000"/>
                          </a:solidFill>
                          <a:latin typeface="Arial" pitchFamily="34" charset="0"/>
                          <a:cs typeface="Arial" pitchFamily="34" charset="0"/>
                        </a:rPr>
                        <a:t> Station Blackout (LTSBO)</a:t>
                      </a:r>
                      <a:endParaRPr lang="en-US" sz="1900" dirty="0">
                        <a:solidFill>
                          <a:srgbClr val="000000"/>
                        </a:solidFill>
                        <a:latin typeface="Arial" pitchFamily="34" charset="0"/>
                        <a:cs typeface="Arial" pitchFamily="34" charset="0"/>
                      </a:endParaRPr>
                    </a:p>
                  </a:txBody>
                  <a:tcPr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0000"/>
                          </a:solidFill>
                          <a:latin typeface="Arial" pitchFamily="34" charset="0"/>
                          <a:ea typeface="Calibri"/>
                          <a:cs typeface="Arial" pitchFamily="34" charset="0"/>
                        </a:rPr>
                        <a:t>Seismic</a:t>
                      </a:r>
                      <a:r>
                        <a:rPr lang="en-US" sz="1900" baseline="0" dirty="0" smtClean="0">
                          <a:solidFill>
                            <a:srgbClr val="000000"/>
                          </a:solidFill>
                          <a:latin typeface="Arial" pitchFamily="34" charset="0"/>
                          <a:ea typeface="Calibri"/>
                          <a:cs typeface="Arial" pitchFamily="34" charset="0"/>
                        </a:rPr>
                        <a:t> event; loss of ac power; batteries available initially</a:t>
                      </a:r>
                      <a:endParaRPr lang="en-US" sz="1900" dirty="0" smtClean="0">
                        <a:solidFill>
                          <a:srgbClr val="000000"/>
                        </a:solidFill>
                        <a:latin typeface="Arial" pitchFamily="34" charset="0"/>
                        <a:ea typeface="Calibri"/>
                        <a:cs typeface="Arial" pitchFamily="34" charset="0"/>
                      </a:endParaRPr>
                    </a:p>
                  </a:txBody>
                  <a:tcPr marT="45723" marB="45723"/>
                </a:tc>
              </a:tr>
              <a:tr h="779917">
                <a:tc>
                  <a:txBody>
                    <a:bodyPr/>
                    <a:lstStyle/>
                    <a:p>
                      <a:r>
                        <a:rPr lang="en-US" sz="2100" dirty="0" smtClean="0">
                          <a:solidFill>
                            <a:srgbClr val="000000"/>
                          </a:solidFill>
                          <a:latin typeface="Arial" pitchFamily="34" charset="0"/>
                          <a:cs typeface="Arial" pitchFamily="34" charset="0"/>
                        </a:rPr>
                        <a:t>Peach Bottom &amp; Surry</a:t>
                      </a:r>
                      <a:endParaRPr lang="en-US" sz="2100" dirty="0">
                        <a:solidFill>
                          <a:srgbClr val="000000"/>
                        </a:solidFill>
                        <a:latin typeface="Arial" pitchFamily="34" charset="0"/>
                        <a:cs typeface="Arial" pitchFamily="34" charset="0"/>
                      </a:endParaRPr>
                    </a:p>
                  </a:txBody>
                  <a:tcPr marT="45723" marB="45723"/>
                </a:tc>
                <a:tc>
                  <a:txBody>
                    <a:bodyPr/>
                    <a:lstStyle/>
                    <a:p>
                      <a:r>
                        <a:rPr lang="en-US" sz="1900" dirty="0" smtClean="0">
                          <a:solidFill>
                            <a:srgbClr val="000000"/>
                          </a:solidFill>
                          <a:latin typeface="Arial" pitchFamily="34" charset="0"/>
                          <a:cs typeface="Arial" pitchFamily="34" charset="0"/>
                        </a:rPr>
                        <a:t>Short-Term</a:t>
                      </a:r>
                      <a:r>
                        <a:rPr lang="en-US" sz="1900" baseline="0" dirty="0" smtClean="0">
                          <a:solidFill>
                            <a:srgbClr val="000000"/>
                          </a:solidFill>
                          <a:latin typeface="Arial" pitchFamily="34" charset="0"/>
                          <a:cs typeface="Arial" pitchFamily="34" charset="0"/>
                        </a:rPr>
                        <a:t> Station Blackout (STSBO)</a:t>
                      </a:r>
                      <a:endParaRPr lang="en-US" sz="1900" dirty="0">
                        <a:solidFill>
                          <a:srgbClr val="000000"/>
                        </a:solidFill>
                        <a:latin typeface="Arial" pitchFamily="34" charset="0"/>
                        <a:cs typeface="Arial" pitchFamily="34" charset="0"/>
                      </a:endParaRPr>
                    </a:p>
                  </a:txBody>
                  <a:tcPr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0000"/>
                          </a:solidFill>
                          <a:latin typeface="Arial" pitchFamily="34" charset="0"/>
                          <a:ea typeface="Calibri"/>
                          <a:cs typeface="Arial" pitchFamily="34" charset="0"/>
                        </a:rPr>
                        <a:t>Seismic</a:t>
                      </a:r>
                      <a:r>
                        <a:rPr lang="en-US" sz="1900" baseline="0" dirty="0" smtClean="0">
                          <a:solidFill>
                            <a:srgbClr val="000000"/>
                          </a:solidFill>
                          <a:latin typeface="Arial" pitchFamily="34" charset="0"/>
                          <a:ea typeface="Calibri"/>
                          <a:cs typeface="Arial" pitchFamily="34" charset="0"/>
                        </a:rPr>
                        <a:t> event; loss of ac power; batteries unavailable</a:t>
                      </a:r>
                      <a:endParaRPr lang="en-US" sz="1900" dirty="0" smtClean="0">
                        <a:solidFill>
                          <a:srgbClr val="000000"/>
                        </a:solidFill>
                        <a:latin typeface="Arial" pitchFamily="34" charset="0"/>
                        <a:ea typeface="Calibri"/>
                        <a:cs typeface="Arial" pitchFamily="34" charset="0"/>
                      </a:endParaRPr>
                    </a:p>
                  </a:txBody>
                  <a:tcPr marT="45723" marB="45723"/>
                </a:tc>
              </a:tr>
              <a:tr h="1641061">
                <a:tc>
                  <a:txBody>
                    <a:bodyPr/>
                    <a:lstStyle/>
                    <a:p>
                      <a:r>
                        <a:rPr lang="en-US" sz="2100" dirty="0" smtClean="0">
                          <a:solidFill>
                            <a:srgbClr val="000000"/>
                          </a:solidFill>
                          <a:latin typeface="Arial" pitchFamily="34" charset="0"/>
                          <a:cs typeface="Arial" pitchFamily="34" charset="0"/>
                        </a:rPr>
                        <a:t>Surry</a:t>
                      </a:r>
                      <a:endParaRPr lang="en-US" sz="2100" dirty="0">
                        <a:solidFill>
                          <a:srgbClr val="000000"/>
                        </a:solidFill>
                        <a:latin typeface="Arial" pitchFamily="34" charset="0"/>
                        <a:cs typeface="Arial" pitchFamily="34" charset="0"/>
                      </a:endParaRPr>
                    </a:p>
                  </a:txBody>
                  <a:tcPr marT="45723" marB="45723"/>
                </a:tc>
                <a:tc>
                  <a:txBody>
                    <a:bodyPr/>
                    <a:lstStyle/>
                    <a:p>
                      <a:r>
                        <a:rPr lang="en-US" sz="1900" dirty="0" smtClean="0">
                          <a:solidFill>
                            <a:srgbClr val="000000"/>
                          </a:solidFill>
                          <a:latin typeface="Arial" pitchFamily="34" charset="0"/>
                          <a:cs typeface="Arial" pitchFamily="34" charset="0"/>
                        </a:rPr>
                        <a:t>STSBO with Thermally Induced Steam Generator Tube Rupture (TISGTR)</a:t>
                      </a:r>
                      <a:endParaRPr lang="en-US" sz="1900" dirty="0">
                        <a:solidFill>
                          <a:srgbClr val="000000"/>
                        </a:solidFill>
                        <a:latin typeface="Arial" pitchFamily="34" charset="0"/>
                        <a:cs typeface="Arial" pitchFamily="34" charset="0"/>
                      </a:endParaRPr>
                    </a:p>
                  </a:txBody>
                  <a:tcPr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kern="1200" dirty="0" smtClean="0">
                          <a:solidFill>
                            <a:srgbClr val="000000"/>
                          </a:solidFill>
                          <a:latin typeface="Arial" pitchFamily="34" charset="0"/>
                          <a:ea typeface="+mn-ea"/>
                          <a:cs typeface="Arial" pitchFamily="34" charset="0"/>
                        </a:rPr>
                        <a:t>Variation of STSBO – a steam generator tube ruptures resulting in a pathway for radioactive material to potentially escape</a:t>
                      </a:r>
                    </a:p>
                  </a:txBody>
                  <a:tcPr marT="45723" marB="45723"/>
                </a:tc>
              </a:tr>
              <a:tr h="1023637">
                <a:tc>
                  <a:txBody>
                    <a:bodyPr/>
                    <a:lstStyle/>
                    <a:p>
                      <a:r>
                        <a:rPr lang="en-US" sz="2100" dirty="0" smtClean="0">
                          <a:solidFill>
                            <a:srgbClr val="000000"/>
                          </a:solidFill>
                          <a:latin typeface="Arial" pitchFamily="34" charset="0"/>
                          <a:cs typeface="Arial" pitchFamily="34" charset="0"/>
                        </a:rPr>
                        <a:t>Surry</a:t>
                      </a:r>
                      <a:endParaRPr lang="en-US" sz="2100" dirty="0">
                        <a:solidFill>
                          <a:srgbClr val="000000"/>
                        </a:solidFill>
                        <a:latin typeface="Arial" pitchFamily="34" charset="0"/>
                        <a:cs typeface="Arial" pitchFamily="34" charset="0"/>
                      </a:endParaRPr>
                    </a:p>
                  </a:txBody>
                  <a:tcPr marT="45723" marB="45723"/>
                </a:tc>
                <a:tc>
                  <a:txBody>
                    <a:bodyPr/>
                    <a:lstStyle/>
                    <a:p>
                      <a:r>
                        <a:rPr lang="en-US" sz="1900" dirty="0" smtClean="0">
                          <a:solidFill>
                            <a:srgbClr val="000000"/>
                          </a:solidFill>
                          <a:latin typeface="Arial" pitchFamily="34" charset="0"/>
                          <a:cs typeface="Arial" pitchFamily="34" charset="0"/>
                        </a:rPr>
                        <a:t>Interfacing Systems Loss-of-Coolant</a:t>
                      </a:r>
                      <a:r>
                        <a:rPr lang="en-US" sz="1900" baseline="0" dirty="0" smtClean="0">
                          <a:solidFill>
                            <a:srgbClr val="000000"/>
                          </a:solidFill>
                          <a:latin typeface="Arial" pitchFamily="34" charset="0"/>
                          <a:cs typeface="Arial" pitchFamily="34" charset="0"/>
                        </a:rPr>
                        <a:t> Accident (ISLOCA)</a:t>
                      </a:r>
                      <a:endParaRPr lang="en-US" sz="1900" dirty="0">
                        <a:solidFill>
                          <a:srgbClr val="000000"/>
                        </a:solidFill>
                        <a:latin typeface="Arial" pitchFamily="34" charset="0"/>
                        <a:cs typeface="Arial" pitchFamily="34" charset="0"/>
                      </a:endParaRPr>
                    </a:p>
                  </a:txBody>
                  <a:tcPr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b="0" kern="1200" baseline="0" dirty="0" smtClean="0">
                          <a:solidFill>
                            <a:srgbClr val="000000"/>
                          </a:solidFill>
                          <a:latin typeface="Arial" pitchFamily="34" charset="0"/>
                          <a:ea typeface="+mn-ea"/>
                          <a:cs typeface="Arial" pitchFamily="34" charset="0"/>
                        </a:rPr>
                        <a:t>Random failure of valves ruptures low-pressure system piping outside containment  </a:t>
                      </a:r>
                      <a:endParaRPr lang="en-US" sz="1900" b="0" dirty="0" smtClean="0">
                        <a:solidFill>
                          <a:srgbClr val="000000"/>
                        </a:solidFill>
                        <a:latin typeface="Arial" pitchFamily="34" charset="0"/>
                        <a:ea typeface="Calibri"/>
                        <a:cs typeface="Arial" pitchFamily="34" charset="0"/>
                      </a:endParaRPr>
                    </a:p>
                  </a:txBody>
                  <a:tcPr marT="45723" marB="45723"/>
                </a:tc>
              </a:tr>
            </a:tbl>
          </a:graphicData>
        </a:graphic>
      </p:graphicFrame>
      <p:sp>
        <p:nvSpPr>
          <p:cNvPr id="11293" name="Slide Number Placeholder 5"/>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fld id="{B4727CF8-B460-4428-A580-41FAE0E58E94}" type="slidenum">
              <a:rPr lang="en-US" altLang="en-US" sz="1400" smtClean="0"/>
              <a:pPr/>
              <a:t>7</a:t>
            </a:fld>
            <a:endParaRPr lang="en-US" altLang="en-US" sz="1400" dirty="0" smtClean="0"/>
          </a:p>
        </p:txBody>
      </p:sp>
    </p:spTree>
    <p:extLst>
      <p:ext uri="{BB962C8B-B14F-4D97-AF65-F5344CB8AC3E}">
        <p14:creationId xmlns:p14="http://schemas.microsoft.com/office/powerpoint/2010/main" val="1311179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pPr/>
              <a:t>8</a:t>
            </a:fld>
            <a:endParaRPr lang="en-US" dirty="0" smtClean="0"/>
          </a:p>
        </p:txBody>
      </p:sp>
      <p:sp>
        <p:nvSpPr>
          <p:cNvPr id="4099" name="Rectangle 2"/>
          <p:cNvSpPr>
            <a:spLocks noGrp="1" noChangeArrowheads="1"/>
          </p:cNvSpPr>
          <p:nvPr>
            <p:ph type="title"/>
          </p:nvPr>
        </p:nvSpPr>
        <p:spPr>
          <a:xfrm>
            <a:off x="2514600" y="152400"/>
            <a:ext cx="5181600" cy="7620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2800" b="1" dirty="0" smtClean="0"/>
              <a:t>Background – SOARCA Reports</a:t>
            </a:r>
            <a:endParaRPr lang="en-US" sz="2800" b="1" dirty="0"/>
          </a:p>
        </p:txBody>
      </p:sp>
      <p:sp>
        <p:nvSpPr>
          <p:cNvPr id="4100" name="Rectangle 3"/>
          <p:cNvSpPr>
            <a:spLocks noGrp="1" noChangeArrowheads="1"/>
          </p:cNvSpPr>
          <p:nvPr>
            <p:ph type="body" idx="1"/>
          </p:nvPr>
        </p:nvSpPr>
        <p:spPr>
          <a:xfrm>
            <a:off x="381000" y="1295400"/>
            <a:ext cx="8305800" cy="5105400"/>
          </a:xfrm>
        </p:spPr>
        <p:txBody>
          <a:bodyPr/>
          <a:lstStyle/>
          <a:p>
            <a:r>
              <a:rPr lang="en-US" sz="2400" dirty="0" smtClean="0"/>
              <a:t>NUREG-1935, </a:t>
            </a:r>
            <a:r>
              <a:rPr lang="en-US" sz="2400" dirty="0"/>
              <a:t>State-of-the-Art Reactor Consequence Analyses (SOARCA) </a:t>
            </a:r>
            <a:r>
              <a:rPr lang="en-US" sz="2400" dirty="0" smtClean="0"/>
              <a:t>Report</a:t>
            </a:r>
          </a:p>
          <a:p>
            <a:pPr lvl="1"/>
            <a:r>
              <a:rPr lang="en-US" sz="2000" dirty="0" smtClean="0"/>
              <a:t>Final published November 2012</a:t>
            </a:r>
          </a:p>
          <a:p>
            <a:pPr lvl="1"/>
            <a:endParaRPr lang="en-US" sz="800" b="1" dirty="0" smtClean="0"/>
          </a:p>
          <a:p>
            <a:r>
              <a:rPr lang="en-US" sz="2400" dirty="0" smtClean="0"/>
              <a:t>NUREG/BR-0359, </a:t>
            </a:r>
            <a:r>
              <a:rPr lang="en-US" sz="2400" dirty="0"/>
              <a:t>Modeling Potential Reactor Accident </a:t>
            </a:r>
            <a:r>
              <a:rPr lang="en-US" sz="2400" dirty="0" smtClean="0"/>
              <a:t>Consequences</a:t>
            </a:r>
          </a:p>
          <a:p>
            <a:pPr lvl="1"/>
            <a:r>
              <a:rPr lang="en-US" sz="2000" dirty="0" smtClean="0"/>
              <a:t>Rev. 1 published December 2012</a:t>
            </a:r>
          </a:p>
          <a:p>
            <a:endParaRPr lang="en-US" sz="800" b="1" dirty="0" smtClean="0"/>
          </a:p>
          <a:p>
            <a:r>
              <a:rPr lang="en-US" sz="2400" dirty="0" smtClean="0"/>
              <a:t>NUREG/CR-7110, Vol. 1, </a:t>
            </a:r>
            <a:r>
              <a:rPr lang="en-US" sz="2400" dirty="0"/>
              <a:t>SOARCA Project Peach Bottom Integrated </a:t>
            </a:r>
            <a:r>
              <a:rPr lang="en-US" sz="2400" dirty="0" smtClean="0"/>
              <a:t>Analysis</a:t>
            </a:r>
          </a:p>
          <a:p>
            <a:pPr lvl="1"/>
            <a:r>
              <a:rPr lang="en-US" sz="2000" dirty="0" smtClean="0"/>
              <a:t>Rev. 1 published May 2013</a:t>
            </a:r>
          </a:p>
          <a:p>
            <a:endParaRPr lang="en-US" sz="800" dirty="0" smtClean="0"/>
          </a:p>
          <a:p>
            <a:r>
              <a:rPr lang="en-US" sz="2400" dirty="0" smtClean="0"/>
              <a:t>NUREG/CR-7110, Vol. 2, </a:t>
            </a:r>
            <a:r>
              <a:rPr lang="en-US" sz="2400" dirty="0"/>
              <a:t>SOARCA Project </a:t>
            </a:r>
            <a:r>
              <a:rPr lang="en-US" sz="2400" dirty="0" smtClean="0"/>
              <a:t>Surry Integrated Analysis</a:t>
            </a:r>
          </a:p>
          <a:p>
            <a:pPr lvl="1"/>
            <a:r>
              <a:rPr lang="en-US" sz="2000" dirty="0" smtClean="0"/>
              <a:t>Rev. 1 published August 2013</a:t>
            </a:r>
          </a:p>
          <a:p>
            <a:endParaRPr lang="en-US" sz="2400" b="1" dirty="0" smtClean="0"/>
          </a:p>
          <a:p>
            <a:pPr lvl="0"/>
            <a:endParaRPr lang="en-US" sz="2400" b="1" dirty="0" smtClean="0"/>
          </a:p>
          <a:p>
            <a:endParaRPr lang="en-US" sz="2400" b="1" dirty="0" smtClean="0">
              <a:cs typeface="Arial" charset="0"/>
            </a:endParaRPr>
          </a:p>
          <a:p>
            <a:pPr eaLnBrk="1" hangingPunct="1">
              <a:lnSpc>
                <a:spcPct val="90000"/>
              </a:lnSpc>
              <a:buFontTx/>
              <a:buNone/>
            </a:pPr>
            <a:endParaRPr lang="en-US" sz="2400" b="1" dirty="0" smtClean="0"/>
          </a:p>
          <a:p>
            <a:pPr eaLnBrk="1" hangingPunct="1">
              <a:lnSpc>
                <a:spcPct val="90000"/>
              </a:lnSpc>
              <a:buFontTx/>
              <a:buNone/>
            </a:pPr>
            <a:endParaRPr lang="en-US" sz="2400" b="1" dirty="0" smtClean="0"/>
          </a:p>
          <a:p>
            <a:pPr eaLnBrk="1" hangingPunct="1">
              <a:lnSpc>
                <a:spcPct val="90000"/>
              </a:lnSpc>
              <a:buFontTx/>
              <a:buNone/>
            </a:pPr>
            <a:endParaRPr lang="en-US" sz="2400" b="1" dirty="0" smtClean="0"/>
          </a:p>
        </p:txBody>
      </p:sp>
    </p:spTree>
    <p:extLst>
      <p:ext uri="{BB962C8B-B14F-4D97-AF65-F5344CB8AC3E}">
        <p14:creationId xmlns:p14="http://schemas.microsoft.com/office/powerpoint/2010/main" val="40044248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BDA2620C-8B98-4D76-AE55-2A7691AB63DF}" type="slidenum">
              <a:rPr lang="en-US" smtClean="0">
                <a:solidFill>
                  <a:srgbClr val="000000"/>
                </a:solidFill>
              </a:rPr>
              <a:pPr/>
              <a:t>9</a:t>
            </a:fld>
            <a:endParaRPr lang="en-US" dirty="0" smtClean="0">
              <a:solidFill>
                <a:srgbClr val="000000"/>
              </a:solidFill>
            </a:endParaRPr>
          </a:p>
        </p:txBody>
      </p:sp>
      <p:sp>
        <p:nvSpPr>
          <p:cNvPr id="4099" name="Rectangle 2"/>
          <p:cNvSpPr>
            <a:spLocks noGrp="1" noChangeArrowheads="1"/>
          </p:cNvSpPr>
          <p:nvPr>
            <p:ph type="title"/>
          </p:nvPr>
        </p:nvSpPr>
        <p:spPr>
          <a:xfrm>
            <a:off x="2667000" y="457200"/>
            <a:ext cx="5257800" cy="53340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3600" b="1" dirty="0"/>
              <a:t>Goals of the Uncertainty </a:t>
            </a:r>
            <a:r>
              <a:rPr lang="en-US" sz="3600" b="1" dirty="0" smtClean="0"/>
              <a:t>Analysis</a:t>
            </a:r>
            <a:endParaRPr lang="en-US" sz="3600" b="1" dirty="0"/>
          </a:p>
        </p:txBody>
      </p:sp>
      <p:sp>
        <p:nvSpPr>
          <p:cNvPr id="4100" name="Rectangle 3"/>
          <p:cNvSpPr>
            <a:spLocks noGrp="1" noChangeArrowheads="1"/>
          </p:cNvSpPr>
          <p:nvPr>
            <p:ph type="body" idx="1"/>
          </p:nvPr>
        </p:nvSpPr>
        <p:spPr>
          <a:xfrm>
            <a:off x="381000" y="2209800"/>
            <a:ext cx="8305800" cy="3886200"/>
          </a:xfrm>
        </p:spPr>
        <p:txBody>
          <a:bodyPr/>
          <a:lstStyle/>
          <a:p>
            <a:r>
              <a:rPr lang="en-US" sz="2800" dirty="0" smtClean="0"/>
              <a:t>Develop insight into overall sensitivity of SOARCA results and conclusions to uncertainty in inputs</a:t>
            </a:r>
          </a:p>
          <a:p>
            <a:endParaRPr lang="en-US" sz="900" dirty="0" smtClean="0"/>
          </a:p>
          <a:p>
            <a:r>
              <a:rPr lang="en-US" sz="2800" dirty="0" smtClean="0"/>
              <a:t>Identify most influential input parameters for releases and consequences</a:t>
            </a:r>
          </a:p>
          <a:p>
            <a:endParaRPr lang="en-US" sz="900" dirty="0" smtClean="0"/>
          </a:p>
          <a:p>
            <a:r>
              <a:rPr lang="en-US" sz="2800" dirty="0" smtClean="0"/>
              <a:t>Demonstrate uncertainty analysis methodology</a:t>
            </a:r>
          </a:p>
          <a:p>
            <a:pPr lvl="0"/>
            <a:endParaRPr lang="en-US" sz="2800" dirty="0" smtClean="0"/>
          </a:p>
          <a:p>
            <a:endParaRPr lang="en-US" sz="2800" dirty="0" smtClean="0">
              <a:cs typeface="Arial" charset="0"/>
            </a:endParaRPr>
          </a:p>
          <a:p>
            <a:pPr eaLnBrk="1" hangingPunct="1">
              <a:lnSpc>
                <a:spcPct val="90000"/>
              </a:lnSpc>
              <a:buFontTx/>
              <a:buNone/>
            </a:pPr>
            <a:endParaRPr lang="en-US" sz="2800" b="1" dirty="0" smtClean="0"/>
          </a:p>
          <a:p>
            <a:pPr eaLnBrk="1" hangingPunct="1">
              <a:lnSpc>
                <a:spcPct val="90000"/>
              </a:lnSpc>
              <a:buFontTx/>
              <a:buNone/>
            </a:pPr>
            <a:endParaRPr lang="en-US" sz="2800" b="1" dirty="0" smtClean="0"/>
          </a:p>
          <a:p>
            <a:pPr eaLnBrk="1" hangingPunct="1">
              <a:lnSpc>
                <a:spcPct val="90000"/>
              </a:lnSpc>
              <a:buFontTx/>
              <a:buNone/>
            </a:pPr>
            <a:endParaRPr lang="en-US" sz="2800" dirty="0" smtClean="0"/>
          </a:p>
        </p:txBody>
      </p:sp>
    </p:spTree>
    <p:extLst>
      <p:ext uri="{BB962C8B-B14F-4D97-AF65-F5344CB8AC3E}">
        <p14:creationId xmlns:p14="http://schemas.microsoft.com/office/powerpoint/2010/main" val="808805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3727</TotalTime>
  <Words>3162</Words>
  <Application>Microsoft Office PowerPoint</Application>
  <PresentationFormat>On-screen Show (4:3)</PresentationFormat>
  <Paragraphs>660</Paragraphs>
  <Slides>49</Slides>
  <Notes>32</Notes>
  <HiddenSlides>0</HiddenSlides>
  <MMClips>0</MMClips>
  <ScaleCrop>false</ScaleCrop>
  <HeadingPairs>
    <vt:vector size="4" baseType="variant">
      <vt:variant>
        <vt:lpstr>Theme</vt:lpstr>
      </vt:variant>
      <vt:variant>
        <vt:i4>2</vt:i4>
      </vt:variant>
      <vt:variant>
        <vt:lpstr>Slide Titles</vt:lpstr>
      </vt:variant>
      <vt:variant>
        <vt:i4>49</vt:i4>
      </vt:variant>
    </vt:vector>
  </HeadingPairs>
  <TitlesOfParts>
    <vt:vector size="51" baseType="lpstr">
      <vt:lpstr>Default Design</vt:lpstr>
      <vt:lpstr>Custom Design</vt:lpstr>
      <vt:lpstr>SOARCA  Peach Bottom Uncertainty Analysis (UA)    Tina Ghosh, PhD NRC/RES/DSA/AAB  </vt:lpstr>
      <vt:lpstr>Outline</vt:lpstr>
      <vt:lpstr>Background -SOARCA</vt:lpstr>
      <vt:lpstr>      Background - Objectives of SOARCA</vt:lpstr>
      <vt:lpstr>Background – SOARCA Approach </vt:lpstr>
      <vt:lpstr>SOARCA Process</vt:lpstr>
      <vt:lpstr>Scenarios Analyzed</vt:lpstr>
      <vt:lpstr>Background – SOARCA Reports</vt:lpstr>
      <vt:lpstr>Goals of the Uncertainty Analysis</vt:lpstr>
      <vt:lpstr>Approach</vt:lpstr>
      <vt:lpstr>Approach (continued)</vt:lpstr>
      <vt:lpstr>Approach (continued)</vt:lpstr>
      <vt:lpstr>SOARCA Uncertainty Analysis</vt:lpstr>
      <vt:lpstr>PowerPoint Presentation</vt:lpstr>
      <vt:lpstr>Process for Choosing Parameters and Distributions</vt:lpstr>
      <vt:lpstr>Core Team Members</vt:lpstr>
      <vt:lpstr>MELCOR Uncertain Parameters </vt:lpstr>
      <vt:lpstr>PowerPoint Presentation</vt:lpstr>
      <vt:lpstr>Overall UA Conclusions</vt:lpstr>
      <vt:lpstr>Overall Conclusions (2)</vt:lpstr>
      <vt:lpstr>PowerPoint Presentation</vt:lpstr>
      <vt:lpstr>Conditional mean, individual latent cancer fatality (LCF) risk (per event) for combined results (865) with LNT model</vt:lpstr>
      <vt:lpstr>Conditional mean, individual prompt-fatality risk (per event) for combined results (865)</vt:lpstr>
      <vt:lpstr>Most Influential Parameters for Source Term Magnitude</vt:lpstr>
      <vt:lpstr>Most Influential Parameters for Individual LCF Risk</vt:lpstr>
      <vt:lpstr>Most Influential Parameters for Individual Prompt Fatality Risk within 2 mile Circular Area</vt:lpstr>
      <vt:lpstr>PowerPoint Presentation</vt:lpstr>
      <vt:lpstr>Aleatory (weather) Uncertainty Sensitivity Studies</vt:lpstr>
      <vt:lpstr>PowerPoint Presentation</vt:lpstr>
      <vt:lpstr>PowerPoint Presentation</vt:lpstr>
      <vt:lpstr>CCDFs of conditional, mean, individual LCF risk (per event) within the 10‑mile circular area for aleatory weather uncertainty, the epistemic uncertainty analysis</vt:lpstr>
      <vt:lpstr>CCDFs of conditional, mean, individual LCF risk (per event) within the 50‑mile circular area for aleatory weather uncertainty, and the epistemic uncertainty analysis</vt:lpstr>
      <vt:lpstr>Relative Contributions of Different Sources of Uncertainties</vt:lpstr>
      <vt:lpstr>Conditional Mean, Individual LCF Risk (per Event) for 865 Source Terms and Fixed MACCS Inputs </vt:lpstr>
      <vt:lpstr>Conditional Individual LCF Risk (per Event) CCDFs for Combined Aleatory and Epistemic Uncertainty and Epistemic Uncertainty with Aleatory Means</vt:lpstr>
      <vt:lpstr>Other Content in UA Report</vt:lpstr>
      <vt:lpstr>Status</vt:lpstr>
      <vt:lpstr>PowerPoint Presentation</vt:lpstr>
      <vt:lpstr>Back-up slides</vt:lpstr>
      <vt:lpstr>PowerPoint Presentation</vt:lpstr>
      <vt:lpstr>SRV Stochastic Failures from Replicate 1 and Single Realizations chosen for analysis</vt:lpstr>
      <vt:lpstr>Fraction of the cesium core inventory released to the environment for all (865) results for the PB Unmitigated LTSBO</vt:lpstr>
      <vt:lpstr>Fraction of the iodine core inventory released to the environment for all (865) results for the PB Unmitigated LTSBO</vt:lpstr>
      <vt:lpstr>PowerPoint Presentation</vt:lpstr>
      <vt:lpstr>PowerPoint Presentation</vt:lpstr>
      <vt:lpstr>PowerPoint Presentation</vt:lpstr>
      <vt:lpstr>SRV Thermal Failures without MSL rupture from Replicate 1 and Single Realizations chosen for analysis</vt:lpstr>
      <vt:lpstr>PowerPoint Presentation</vt:lpstr>
      <vt:lpstr>PowerPoint Presentation</vt:lpstr>
    </vt:vector>
  </TitlesOfParts>
  <Company>Admin Admin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 Admin</dc:creator>
  <cp:lastModifiedBy>mjh4</cp:lastModifiedBy>
  <cp:revision>419</cp:revision>
  <cp:lastPrinted>2006-11-17T16:00:12Z</cp:lastPrinted>
  <dcterms:created xsi:type="dcterms:W3CDTF">2006-11-17T15:30:46Z</dcterms:created>
  <dcterms:modified xsi:type="dcterms:W3CDTF">2014-09-11T10:40:55Z</dcterms:modified>
</cp:coreProperties>
</file>